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 включают насекомоядных, рукокрылых, грызунов, зайцеобразных и хищных — разные по строению и среде обитания.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высшие плацентарные звери и их группы
</a:t>
            </a:r>
            <a:endParaRPr lang="en-US" sz="419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плацентарных млекопитающих
</a:t>
            </a:r>
            <a:endParaRPr lang="en-US" sz="2872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появились около 65 млн лет назад после исчезновения динозавров. Их особенность — плацента, позволяющая развиваться детёнышу внутри матери дольше и с большей защитой. Они делятся на отряды по зубам, черепу и образу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плацентарных зверей
</a:t>
            </a:r>
            <a:endParaRPr lang="en-US" sz="2809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плаценты в развитии детёныша
</a:t>
            </a:r>
            <a:pPr algn="l" indent="0" marL="0">
              <a:lnSpc>
                <a:spcPct val="90000"/>
              </a:lnSpc>
              <a:buNone/>
            </a:pPr>
            <a:r>
              <a:rPr lang="en-US" sz="15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обеспечивает обмен кислородом и питательными веществами между матерью и плодом, что позволяет детёнышу развиваться внутри материнского организма до рождения с высокой степенью готовности.
</a:t>
            </a:r>
            <a:endParaRPr lang="en-US" sz="152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черты плацентарных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обладают шерстью, млечными железами, которые кормят потомство молоком, и хорошо развитым мозгом, необходимым для сложного поведения и адаптации к среде.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Внутриутробное развитие и его преимущества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внутриутробное развитие защищает молодое животное от опасностей внешней среды и способствует формированию органов и систем до рождения.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Насекомоядные: основные представители и особенности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группу насекомоядных входят ежи, землеройки и кроты, характеризующиеся характерной формой тела и особенностями питания.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характерен вытянутый нос, острые зубы и небольшой размер, что помогает им эффективно охотиться на насекомых и мелких беспозвоночных.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широко распространены в Евразии, Северной Америке и Африке, обитают в лесах, полях и почве, играя важную роль в экосистемах.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насекомоядных
</a:t>
            </a:r>
            <a:endParaRPr lang="en-US" sz="291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контролируют численность вредных насекомых, защищая растения и сельскохозяйственные культуры от повреждений и способствуя балансу живых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Землеройки способны съедать в сутки количество пищи, вдвое превышающее их вес, что делает их эффективными регуляторами биоценозов, особенно в почве и подстилке.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8264"/>
            <a:ext cx="4598400" cy="18190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представителей насекомоядных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среды обитания, питания и размеров трёх видов насекомоядных демонстрирует их адаптацию к различным условиям.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адаптированы к разным экологическим нишам, что снижает конкуренцию и расширяет их распространение.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Зоология, 2021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рукокрылых превращены в крылья с кожистой перепонкой, что обеспечивает активный и манёвренный полёт.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Преобразованные крылья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группу входят виды от 3 см до 40 см — от мелких летучих мышей до крупных летучих лисиц.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разнообразие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встречаются на всех континентах, кроме Антарктиды, занимая разнообразные экосреды, особенно тропические регионы.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распространение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ушей и носа максимально адаптировано для эхолокации, что является уникальной способностью среди млекопитающих.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анатомия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полёта рукокрылых
</a:t>
            </a:r>
            <a:endParaRPr lang="en-US" sz="31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издают ультразвуковые сигналы, которые отражаются от объектов. Они улавливают эхо, позволяющее точно определять положение и размер добычи даже в полной темноте.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эхолокации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используют различные частоты для эхолокации, что снижает помехи и позволяет охотиться в разнообразных условиях, включая густые леса и открытые пространства.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эхолокационных частот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способности эхолокации у рукокрылых
</a:t>
            </a:r>
            <a:endParaRPr lang="en-US" sz="2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рукокрылых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 обеспечивают наибольшую разнообразность рукокрылых за счёт богатыми кормовыми ресурсами и благоприятным климатом.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рукокрылые предпочитают тёплые климатические зоны, что связано с их биологическими потребностями и поведением.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2022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— крупнейший отряд млекопитающих, насчитывающий более 40% всех видов благодаря приспособленности к разным условиям.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Грызуны: особенности и разнообразие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постоянно растущие резцы требуют постоянного стачивания, что обеспечивает выживание и успех в разнообразных средах обитания.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освоили различные экосистемы: леса, поля, водоёмы, проявляя разнообразные поведенческие и морфологические адаптации.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распространённым видам относятся домовая мышь, крыса, белка и бобр, каждый из которых играет важную роль в экологии.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грызунов к разным образам жизни
</a:t>
            </a:r>
            <a:endParaRPr lang="en-US" sz="2709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лап, зубов и хвоста варьируется у разных видов. Эти особенности помогают им добывать пищу, передвигаться и строить убежища, увеличивая шансы на выживание в конкретных условиях.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успешно осваивают разнообразные биотопы, от полей до лесов и водоемов. Мыши с легкостью живут в зернохранилищах, белки предпочитают лесные массивы, а бобры — водные экосистемы.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Грызуны: численность и виды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насчитывается более 2200 видов грызунов, что делает их крупнейшим отрядом млекопитающих.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мышиных видов свидетельствует о высокой адаптивности этой группы к разным средам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Mammal Species of the World, 2019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 имеют два ряда резцов на верхней челюсти, что отличает их от грызунов с одним рядом. Это особенность позволяет эффективно обрабатывать растительную пищу.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этого отряда обычно крупнее грызунов и населяют открытые пространства и горные регионы, где пища доступна круглый год.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 растительноядные, отличаются быстрым размножением и быстрым ростом детёнышей, что способствует быстрому восстановлению популяций.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Зайцеобразные: отличие от грызунов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зайцеобразных к среде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через уши и ноги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уши помогают зайцам эффективно регулировать температуру тела, а сильные задние конечности обеспечивают быструю скорость бега для спасения от хищников. Это важные адаптации к экстремальным условиям.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Сменная окраска для маскировки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зимой приобретает белую шерсть, что делает его незаметным на снегу. Такая сезонная смена окраски помогает избегать хищников и улучшает выживание в суровом климате.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Пищухи заготавливают сено для зимнего питания, а кролики строят сложные системы нор, которые защищают от холода и хищников, обеспечивая безопасное место для жизни и размножения.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биологических особенностей и образа жизни зайцеобразных и грызунов показывает их приспособленность к разным экологическим нишам.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Рассматриваемые признаки отражают значительные различия в адаптациях и повадках между двумя группами.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vs грызуны: сравнение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длина тела бурого медведя, крупнейшего представителя хищных в Евразии.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Зоологический справочник, 2020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хищников сильно варьируются, от миниатюрных ласок до крупных медведей, что позволяет им занимать разные экологические ниши.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0" y="1080631"/>
            <a:ext cx="2025600" cy="2017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3275" y="1080631"/>
            <a:ext cx="2025600" cy="2017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3200" y="1080631"/>
            <a:ext cx="2025600" cy="2017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3550" y="1080631"/>
            <a:ext cx="2025600" cy="20176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5426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Тигры — крупные кошачьи, обладающие мощным телом и острыми когтями, которые помогают охотиться и защищать территорию в густых лесах и травах.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5426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джунглей — тигр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622826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 хорошо адаптированы к разным средам, включая городские и сельские территории, используя хитрость и острое чутьё для поиска пищи.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2622826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 — ловкие псовые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702959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и белый медведи питаются разнообразно: от мяса до растительной пищи, что обеспечивает выживание в различных климатах и условиях.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702959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— универсальные хищники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7830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Выдра и ласка обладают тонким телом и подвижностью, что делает их эффективными охотниками в водных и прибрежных экосистемах.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67830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Куньи — мастера водной среды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представители хищных: примеры
</a:t>
            </a:r>
            <a:endParaRPr lang="en-US" sz="30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 участием хищных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 их регуляция через хищников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контролируют популяции насекомых, снижая ущерб сельскому хозяйству и предотвращая распространение вредителей.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способствуют распространению семян растений, что улучшает восстановление лесов и поддерживает биоразнообразие.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травоядных, препятствуя перенаселению и поддерживая здоровье экосистем.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высших зверей ускоряет переработку органики, укрепляя стабильность природных сообществ.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высших зверей
</a:t>
            </a:r>
            <a:endParaRPr lang="en-US" sz="31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плацентарных зверей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плацентарных животных раскрывает их роль в природе и помогает сохранять разнообразие и устойчивость экосистем для будущих поколений.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2026-05-08T20:37:50Z</dcterms:created>
  <dcterms:modified xsi:type="dcterms:W3CDTF">2026-05-08T20:37:50Z</dcterms:modified>
</cp:coreProperties>
</file>