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под углом 90° вокруг нас.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геометрии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помогает узнавать прямые углы, строить чертежи без ошибок и понимать свойства фигур. Эта тема нужна для задач про треугольники, четырёхугольники, площади и измерения на плоскости.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перпендикулярных прямых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термин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называют перпендикулярными, если при пересечении они образуют прямые углы. Это означает, что направление одной линии образует точный угол 90° с другой.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углов получается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пересечении возникают четыре угла, и каждый из них является прямым. Все они равны между собой, поэтому достаточно проверить хотя бы один угол.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обозначают знаком a ⟂ b. Такая запись кратко показывает, что две прямые связаны прямым углом и не требует дополнительного пояснения на чертеже.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общая точка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принадлежит обеим прямым одновременно. Именно в этой точке и можно увидеть признак перпендикулярности, если угол между линиями равен 90°.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осями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пересечении координатных осей тоже образуется прямой угол. Поэтому этот пример часто используют, когда показывают перпендикулярные линии на плоскости.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равен 90°, можно говорить о перпендикулярности прямых. Поэтому при решении задач сначала ищут именно прямой угол, а не просто место пересечения линий.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на рисунке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прямой угол часто отмечают маленьким квадратом у вершины. Этот знак помогает не измерять угол каждый раз заново и сразу видеть нужное свойство.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примеры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легко заметить в углу листа, раме окна, тетрадной клетке и плитке на полу. Такие предметы удобно использовать как наглядные подсказки.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как главный признак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виды углов и отметим, какой из них подтверждает перпендикулярность прямых.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и их связь с перпендикулярностью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прямой угол показывает, что прямые перпендикулярны; остальные виды углов этого не подтверждают.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перпендикулярны ли прямые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проверке на чертеже или в тетради.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367" y="1653906"/>
            <a:ext cx="42525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9052" y="1653906"/>
            <a:ext cx="42525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 перпендикулярность на чертеже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Квадратик у угла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квадрат в вершине показывает, что угол уже признан прямым. Такой знак особенно удобен на аккуратных чертежах, где важно не перегружать рисунок лишними измерениями.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символом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стоит запись a ⟂ b, это означает, что данные прямые перпендикулярны. Символ делает запись короткой и помогает быстро читать условие задачи.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без лишних слов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сохраняет место на листе и уменьшает риск ошибки. По нему сразу понятно, что угол равен 90°, поэтому дополнительно измерять его уже не нужно.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линии замечают в предметах с прямоугольной формой и чёткой разметкой.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перпендикулярные линии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привычные учебные и бытовые объекты, потому что их форма удобно строится на прямых углах.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из школьной практики и повседневных примеров
</a:t>
            </a:r>
            <a:endParaRPr lang="en-US" sz="105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в окружающем мире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перекрёстки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перекрёстках улиц часто можно увидеть линии, которые идут под прямым углом друг к другу. Такой порядок помогает удобно делить пространство на кварталы и делать движение понятным для пешеходов и транспорта.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класс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перпендикулярность заметна в партах, доске, окнах и разметке пола. Эти линии помогают поддерживать порядок в пространстве и делают помещение удобным для работы и наблюдения на чертеже.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и мебель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мебели, дверных проёмов и стен комнаты нередко есть прямые углы. Благодаря этому предметы выглядят аккуратно, стоят устойчиво и легко размещаются рядом без лишних зазоров.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само по себе ничего не доказывает: линии могут образовать любой угол. Проверять нужно именно прямой угол.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такой угол подтверждает перпендикулярность прямых.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инструмент помогает по-своему: одни измеряют, другие строят, а третьи дают быстрый визуальный ориентир.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построения и проверки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на уроке угольник обычно удобнее всего: он позволяет быстро проверить прямой угол и сразу построить перпендикуляр.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по 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перпендикуляра к прямой через заданную точку
</a:t>
            </a:r>
            <a:endParaRPr lang="en-US" sz="2154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способ построения с помощью угольника: прямая, заданная точка и угол 90°.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прямые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можно говорить и об отрезках, и о лучах. Важно мысленно продолжить их до прямых и проверить, образуется ли угол 90° между направлениями линий.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условие точно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рисунке указаны точки, концы или направление лучей, это влияет на ответ. Поэтому перпендикулярность определяют не по внешнему виду, а по геометрическому смыслу.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направление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нужно отличать сам объект от его продолжения. Два отрезка могут казаться не связанными, но их прямые-носители пересекаются под прямым углом.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отрезки и лучи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знакомые чертежи требуют внимательной проверки: одна неточность в совмещении инструмента меняет весь результат.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прямого угла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возникает на этапе прикладывания угольника. Значит, главный навык — аккуратное совмещение инструмента с линией.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по 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в прямоугольнике и квадрате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все внутренние углы равны 90°, поэтому соседние стороны всегда перпендикулярны. По этому признаку фигуру легко узнать даже без измерения всех сторон.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96902" y="3420000"/>
            <a:ext cx="46518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на чертеже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6902" y="3716097"/>
            <a:ext cx="46518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отмечены прямые углы, можно сделать вывод о прямоугольнике или квадрате. Такой признак особенно полезен при решении задач на распознавание фигур.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тоже все углы прямые, но, кроме этого, все стороны равны. Перпендикулярность здесь помогает быстро отличить квадрат от других четырёхугольников.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часто встречаются рядом, но обозначают разные свойства линий и фигур.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геометрические понятия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в угле пересечения или его отсутствии. Перпендикулярность всегда связана именно с прямым углом.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треугольника как пример перпендикуляра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вершины к основанию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треугольника показывает, как перпендикуляр работает в реальной задаче. Она проводится из вершины к противоположной стороне и образует с ней прямой угол, что часто обозначают маленьким квадратом на рисунке.
</a:t>
            </a:r>
            <a:endParaRPr lang="en-US" sz="1215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продолжено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высота не попадает на саму сторону, а опускается на её продолжение. Это важно в тупоугольных треугольниках, где перпендикуляр приходится строить за пределами фигуры.
</a:t>
            </a:r>
            <a:endParaRPr lang="en-US" sz="12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особенно полезен там, где нужна аккуратность: в схемах, чертежах и при построении фигур с заданными размерами.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прямого угла в геометрических задачах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сильное свойство — универсальность: прямой угол помогает и строить фигуры, и проверять их свойства, и решать прикладные задачи.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78"/>
            <a:ext cx="2681296" cy="23827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задания по теме перпендикулярных прямых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чертеже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796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нужно определить, перпендикулярны ли две линии на рисунке. Для этого используют угольник, транспортир или клетчатую бумагу и внимательно смотрят на угол пересечения.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850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треугольника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4078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частый тип задания — построить или выделить высоту треугольника. Здесь особенно важно помнить, что она должна быть перпендикулярна стороне или её продолжению.
</a:t>
            </a:r>
            <a:endParaRPr lang="en-US" sz="864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30297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на рисунке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32583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не только найти перпендикулярность, но и отметить её значком прямого угла. Это помогает сделать чертёж понятным и кратким.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2209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прямых углов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748025" y="2437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просят найти все прямые углы в фигуре или на схеме. Такие задания учат замечать геометрические признаки и читать чертёж без лишних подсказок.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3748025" y="13887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90°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3748025" y="16173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задаче требуется провести прямую под прямым углом к данной. Здесь важно правильно приложить инструмент и не сместить его во время проведения линии.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 — основа точных построений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легко узнать по углу 90° и знаку ⟂. Этот простой признак помогает строить чертежи, находить свойства фигур и уверенно решать задачи по геометрии.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2026-05-29T03:20:58Z</dcterms:created>
  <dcterms:modified xsi:type="dcterms:W3CDTF">2026-05-29T03:20:58Z</dcterms:modified>
</cp:coreProperties>
</file>