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png"/><Relationship Id="rId13" Type="http://schemas.openxmlformats.org/officeDocument/2006/relationships/image" Target="../media/image-11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45" y="-1"/>
            <a:ext cx="4199185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Ю. Энтин. «Песня о маме»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песня о любви, надежде и встрече с самым близким человеком.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песня близка детям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песня легко откликается в детском сердце: в ней знакомая тема мамы, простые слова и добрая история маленького героя, который очень надеется найти самый родной голос.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750" y="262275"/>
            <a:ext cx="82086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Юрий Энтин — поэт детских песен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14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Юрий Сергеевич Энтин родился в 1935 году и стал одним из самых известных авторов песен для детей. Его тексты легко слушать и запоминать.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182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произведениях часто звучат ясные образы, мягкий ритм и повторы. Поэтому даже младшим школьникам несложно уловить смысл и настроение строки.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300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Энтина обычно добрые и светлые. Они помогают детям говорить о важных чувствах — любви, заботе, дружбе и ожидании встречи.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70" y="1200"/>
            <a:ext cx="4644060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0100" y="692876"/>
            <a:ext cx="4099800" cy="3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мамы в песне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Мама в этой песне — источник тепла, защиты и спокойствия. Её образ вызывает чувство дома, где ребёнка всегда ждут и понимают.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иллюстрации подходит спокойная семейная сцена: мама и ребёнок рядом, мягкий свет, уютные цвета и ощущение радостной встречи после долгого пути.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626542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7475" y="816525"/>
            <a:ext cx="8385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появилась «Песня о маме»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430525" y="2121150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Владимира Шаинского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 Шаинский создал мелодию, которая делает песню мягкой, певучей и очень запоминающейся для детей.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1347200" y="2121025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1981 год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вошла в мультфильм «Мама для мамонтёнка», который сразу запомнился трогательной историей о поиске мамы.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2892300" y="3877275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Юрия Энтина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песни написал Юрий Энтин. В нём просто и точно переданы тревога, надежда и любовь маленького героя.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5975800" y="3877275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Трогательный сюжет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 мамонтёнке, который ищет свою маму, делает песню особенно близкой и понятной юным слушателям.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6125" y="1830853"/>
            <a:ext cx="355500" cy="35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16363" y="1830853"/>
            <a:ext cx="355500" cy="35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5474" y="3522721"/>
            <a:ext cx="376800" cy="33493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мамонтёнок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094925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Одинокий герой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80700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Мамонтёнок потерял маму и оказался один. Из-за этого он вызывает сочувствие и желание поддержать его добрым словом и действием.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25150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прекращает поиск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10925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не сдаётся, а продолжает идти вперёд. В этом видно смелость маленького героя, который верит, что обязательно найдёт близкого человека.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1094925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 на ребёнка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580700" y="40494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мамонтёнка напоминает младшего школьника, которому нужна забота, внимание и уверенность, что рядом всегда есть тот, кто поможет.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63900" y="1237650"/>
            <a:ext cx="3339300" cy="26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год связывает песню с мультфильмом «Мама для мамонтёнка» и помогает вспомнить её трогательное происхождение.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43050" y="1330200"/>
            <a:ext cx="40128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1981
</a:t>
            </a:r>
            <a:pPr algn="ctr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выхода мультфильма сделал песню частью доброй истории о маме и ребёнке.
</a:t>
            </a:r>
            <a:endParaRPr lang="en-US" sz="4500" dirty="0"/>
          </a:p>
        </p:txBody>
      </p:sp>
      <p:sp>
        <p:nvSpPr>
          <p:cNvPr id="6" name="Text 3"/>
          <p:cNvSpPr txBox="1"/>
          <p:nvPr/>
        </p:nvSpPr>
        <p:spPr>
          <a:xfrm>
            <a:off x="590450" y="4748425"/>
            <a:ext cx="80460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мультфильм «Мама для мамонтёнка»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3750" y="719475"/>
            <a:ext cx="3316200" cy="22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легко запомнить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49925" y="819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много коротких фраз и повторов, поэтому песню удобно слушать и подпевать. Ритм помогает быстро запомнить строки без лишних усилий.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059450" y="2039175"/>
            <a:ext cx="3141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звучат мягко и ласково, а интонация остаётся спокойной. Такой язык особенно понятен детям второго класса и не требует сложного объяснения.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049925" y="3105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выражения делают песню похожей на добрый разговор. Поэтому она легко воспринимается на уроке и помогает сразу почувствовать её настроение.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5900" y="259675"/>
            <a:ext cx="8165100" cy="8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настроение песни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01000" y="3516100"/>
            <a:ext cx="2245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Грусть и одиночество
</a:t>
            </a:r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слышно, что герою нелегко: он потерял маму и чувствует себя одиноким. Это вызывает тревогу и сочувствие.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229275" y="1651925"/>
            <a:ext cx="2245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встречи
</a:t>
            </a:r>
            <a:pPr algn="r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звучат счастье и спокойствие. Герой словно возвращается домой, а грусть уступает место теплу и уверенности.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41375" y="2667375"/>
            <a:ext cx="2245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 и надежда
</a:t>
            </a:r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 песне появляется вера в встречу. Настроение становится светлее, потому что герой продолжает искать и не теряет надежды.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34676"/>
            <a:ext cx="3043800" cy="18904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234676"/>
            <a:ext cx="3043800" cy="18904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8475" y="1358251"/>
            <a:ext cx="3043800" cy="18904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64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герой, которому хочется помочь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Мамонтёнок сразу вызывает симпатию: он маленький, растерянный и очень хочет найти маму. Дети легко понимают его чувства и переживают за него как за настоящего друга. Такой образ делает историю живой и трогательной.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6260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Краски доброты и спокойствия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этой песни хорошо подходят светлые тона, мягкие линии и уютные детали. Они подчёркивают заботу, нежность и радость встречи. Даже без сложных слов ребёнок сразу чувствует: история добрая и очень тёплая.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84123" y="337887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Сюжет, который легко представить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короткая и понятная, поэтому её нетрудно вообразить. Перед глазами возникает путь мамонтёнка, светлый фон и тёплый финал, где всё заканчивается хорошо. Это помогает слушать песню с интересом до самого конца.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песня нравится младшим школьникам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8025" y="1249063"/>
            <a:ext cx="323400" cy="32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8025" y="2966938"/>
            <a:ext cx="323400" cy="323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32038" y="1249063"/>
            <a:ext cx="323400" cy="323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926038" y="2994478"/>
            <a:ext cx="335400" cy="26832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436875" y="1930500"/>
            <a:ext cx="38469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звучит ласково и мягко, поэтому сразу возникает чувство тепла. Слова о маме помогают представить заботу, доброту и очень близкую, почти домашнюю интонацию песни.
</a:t>
            </a:r>
            <a:endParaRPr lang="en-US" sz="1100" dirty="0"/>
          </a:p>
        </p:txBody>
      </p:sp>
      <p:sp>
        <p:nvSpPr>
          <p:cNvPr id="16" name="Text 1"/>
          <p:cNvSpPr txBox="1"/>
          <p:nvPr/>
        </p:nvSpPr>
        <p:spPr>
          <a:xfrm>
            <a:off x="1136600" y="1226400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Нежность
</a:t>
            </a:r>
            <a:endParaRPr lang="en-US" sz="1300" dirty="0"/>
          </a:p>
        </p:txBody>
      </p:sp>
      <p:sp>
        <p:nvSpPr>
          <p:cNvPr id="17" name="Text 2"/>
          <p:cNvSpPr txBox="1"/>
          <p:nvPr/>
        </p:nvSpPr>
        <p:spPr>
          <a:xfrm>
            <a:off x="436875" y="3665371"/>
            <a:ext cx="38469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трудный момент герой не сдаётся. В песне чувствуется вера в встречу, а это учит замечать светлые мысли, когда впереди ещё не всё ясно.
</a:t>
            </a:r>
            <a:endParaRPr lang="en-US" sz="1100" dirty="0"/>
          </a:p>
        </p:txBody>
      </p:sp>
      <p:sp>
        <p:nvSpPr>
          <p:cNvPr id="18" name="Text 3"/>
          <p:cNvSpPr txBox="1"/>
          <p:nvPr/>
        </p:nvSpPr>
        <p:spPr>
          <a:xfrm>
            <a:off x="1136600" y="2944275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Надежда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4837650" y="1930500"/>
            <a:ext cx="38733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героя есть повод волноваться: он потерял маму и остался один. Эта ситуация делает песню трогательной и помогает детям понять переживания маленького мамонтёнка.
</a:t>
            </a:r>
            <a:endParaRPr lang="en-US" sz="1100" dirty="0"/>
          </a:p>
        </p:txBody>
      </p:sp>
      <p:sp>
        <p:nvSpPr>
          <p:cNvPr id="20" name="Text 5"/>
          <p:cNvSpPr txBox="1"/>
          <p:nvPr/>
        </p:nvSpPr>
        <p:spPr>
          <a:xfrm>
            <a:off x="5550724" y="1226400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Тревога
</a:t>
            </a:r>
            <a:endParaRPr lang="en-US" sz="1300" dirty="0"/>
          </a:p>
        </p:txBody>
      </p:sp>
      <p:sp>
        <p:nvSpPr>
          <p:cNvPr id="21" name="Text 6"/>
          <p:cNvSpPr txBox="1"/>
          <p:nvPr/>
        </p:nvSpPr>
        <p:spPr>
          <a:xfrm>
            <a:off x="4837650" y="3665372"/>
            <a:ext cx="38733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чувство в песне — любовь к маме. Оно слышится в каждом обращении и особенно заметно в радости долгожданной встречи, когда близкий человек рядом.
</a:t>
            </a:r>
            <a:endParaRPr lang="en-US" sz="1100" dirty="0"/>
          </a:p>
        </p:txBody>
      </p:sp>
      <p:sp>
        <p:nvSpPr>
          <p:cNvPr id="22" name="Text 7"/>
          <p:cNvSpPr txBox="1"/>
          <p:nvPr/>
        </p:nvSpPr>
        <p:spPr>
          <a:xfrm>
            <a:off x="5550724" y="2944275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
</a:t>
            </a:r>
            <a:endParaRPr lang="en-US" sz="1300" dirty="0"/>
          </a:p>
        </p:txBody>
      </p:sp>
      <p:sp>
        <p:nvSpPr>
          <p:cNvPr id="23" name="Text 8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24" name="Text 9"/>
          <p:cNvSpPr txBox="1"/>
          <p:nvPr/>
        </p:nvSpPr>
        <p:spPr>
          <a:xfrm>
            <a:off x="436875" y="404025"/>
            <a:ext cx="844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передаёт текст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0500" y="503150"/>
            <a:ext cx="8191500" cy="46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особенно важно в истории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949350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учит не поддаваться отчаянию. Если стало страшно или грустно, нужно искать поддержку и помнить, что трудный момент не длится вечно.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49350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не остаётся один на один со своей бедой: он ищет маму и движется вперёд. Это показывает, что даже маленький может быть смелым.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94575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пути мамонтёнку помогают вера и терпение. Он не знает, когда встретит маму, но продолжает надеяться, а это очень важный урок для детей.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5194575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добрый смысл песни — в счастливой встрече. Она показывает, что любовь и забота сильнее одиночества, а ожидание может закончиться радостью.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A5BFA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59225" y="1880225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звучит плавно и мягко, поэтому слова легко воспринимаются на слух. Она не торопит событие, а бережно ведёт слушателя вместе с героем песни.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53950" y="339175"/>
            <a:ext cx="7436100" cy="5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музыки Владимира Шаинского
</a:t>
            </a:r>
            <a:endParaRPr lang="en-US" sz="2200" dirty="0"/>
          </a:p>
        </p:txBody>
      </p:sp>
      <p:sp>
        <p:nvSpPr>
          <p:cNvPr id="5" name="Text 2"/>
          <p:cNvSpPr txBox="1"/>
          <p:nvPr/>
        </p:nvSpPr>
        <p:spPr>
          <a:xfrm>
            <a:off x="3099900" y="3766900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Певучая интонация делает песню запоминающейся. Её хочется напевать, а добрый музыкальный рисунок помогает представить не просто историю, а настоящую сказку о маме.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5159300" y="1880425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помогает передать смену настроения: от грусти к надежде и затем к радости. Благодаря этому история кажется живой и особенно трогательной.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героя в песне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песне о мамонтёнке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3750" y="567075"/>
            <a:ext cx="8536500" cy="5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и мультфильм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083625" y="1783775"/>
            <a:ext cx="3029400" cy="10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1981 год
</a:t>
            </a:r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мультфильм «Мама для мамонтёнка». История маленького героя сразу запоминается зрителям своей добротой и ясным сюжетом.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004800" y="2764275"/>
            <a:ext cx="3029400" cy="10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80000"/>
              </a:lnSpc>
              <a:buNone/>
            </a:pPr>
            <a:r>
              <a:rPr lang="en-US" sz="1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в мультфильме
</a:t>
            </a:r>
            <a:pPr algn="r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Юрия Энтина и музыка Владимира Шаинского звучат вместе с кадрами. Так песня становится частью трогательной истории, а не просто отдельным номером.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083625" y="3790550"/>
            <a:ext cx="3029400" cy="10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выхода
</a:t>
            </a:r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Зрители особенно полюбили песню за тёплое настроение и счастливый финал. Она запомнилась и как мелодия, и как добрая история о маме.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6125" y="1830853"/>
            <a:ext cx="355500" cy="35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05713" y="1857883"/>
            <a:ext cx="376800" cy="3014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124" y="3512438"/>
            <a:ext cx="355500" cy="355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слова о маме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094925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любви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80700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говорит маме тёплые слова, даже самые простые фразы звучат очень искренне. Песня помогает почувствовать, как важна вежливая и ласковая речь.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25150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благодарности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10925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Маме хочется сказать спасибо за заботу, терпение и помощь. В песне особенно заметно, что благодарность делает речь светлой и по-настоящему сердечной.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1094925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нежности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580700" y="40494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Ласковые обращения создают ощущение уюта и доверия. Они помогают показать, что мама — самый близкий человек, рядом с которым спокойно и тепло.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400" y="3119901"/>
            <a:ext cx="3976200" cy="202304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85775" y="3119901"/>
            <a:ext cx="3976200" cy="202304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75500" y="1544700"/>
            <a:ext cx="3766200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Мамонтёнок в снежной тишине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маленький мамонтёнок идёт по белому снежному полю и смотрит вперёд большими добрыми глазами. Вокруг тихо, а небо светлое и прозрачное. Такая сцена передаёт одиночество, но не пугает, а вызывает желание поддержать героя.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90775" y="1544700"/>
            <a:ext cx="3766200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Долгожданная встреча с мамой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другой сцене мамонтёнок уже рядом с мамой. У них тёплые взгляды, мягкие линии и спокойный фон заката. Цвета становятся светлее и теплее, чтобы показать радость встречи, заботу и настоящее семейное счастье.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 к песне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750" y="262275"/>
            <a:ext cx="82086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песня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14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напоминает, как важно любить маму и ценить её заботу. Она учит замечать доброту рядом с собой и отвечать на неё благодарностью.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182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показывает, что просить помощи не стыдно. Когда рядом близкие, становится легче справляться со страхом, грустью и трудными минутами.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300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воспитывает веру в хороший конец. Она помогает детям понять: если не сдаваться и идти вперёд, надежда может обязательно оправдаться.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53344" y="4219799"/>
            <a:ext cx="53217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Счастливый финал оставляет светлое впечатление. После грусти и тревоги приходит радость встречи, и именно такой добрый конец особенно нравится детям.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326904" y="3319016"/>
            <a:ext cx="53217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звучит мягко и тепло, а это делает песню особенно приятной для слуха. Мелодия помогает почувствовать заботу, спокойствие и доброту.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510122" y="2473733"/>
            <a:ext cx="5321700" cy="7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простые и ясные, без лишней сложности. Их удобно слушать, повторять и напевать, поэтому песня быстро запоминается даже младшим школьникам.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680988" y="1628450"/>
            <a:ext cx="5321700" cy="7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песне есть понятная история, поэтому детям легко следить за событиями. Маленький герой вызывает сочувствие, а его путь к маме сразу трогает сердце.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90700" y="361450"/>
            <a:ext cx="8357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песня стала любимой
</a:t>
            </a:r>
            <a:endParaRPr lang="en-US" sz="2500" dirty="0"/>
          </a:p>
        </p:txBody>
      </p:sp>
      <p:sp>
        <p:nvSpPr>
          <p:cNvPr id="8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94375" y="722175"/>
            <a:ext cx="78741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Песня, которая учит добру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«Песня о маме» Юрия Энтина напоминает, что любовь, надежда и забота делают человека сильнее. Это тёплая песня о самых важных чувствах.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2026-05-24T08:29:06Z</dcterms:created>
  <dcterms:modified xsi:type="dcterms:W3CDTF">2026-05-24T08:29:06Z</dcterms:modified>
</cp:coreProperties>
</file>