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и описанные треугольники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окружность: две связи, которые важно различать.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 уже знакомые фигуры и построения, а также учит находить центры окружностей, длины радиусов и неизвестные элементы в геометрических задачах.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тему в 7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вписанный треугольник
</a:t>
            </a:r>
            <a:endParaRPr lang="en-US" sz="2563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вписанного треугольника все три вершины лежат на одной окружности, поэтому фигура как бы «встроена» в неё и сохраняет строгую симметрию расположения вершин.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проходящая через все вершины треугольника, называется описанной. Она связана не со сторонами, а именно с вершинами и их взаимным расположением.
</a:t>
            </a:r>
            <a:endParaRPr lang="en-US" sz="1455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одинаково удалён от всех трёх вершин. Это свойство позволяет найти его построением и использовать как основу для решения задач.
</a:t>
            </a:r>
            <a:endParaRPr lang="en-US" sz="1332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R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описанной окружности обозначают буквой R. Он соединяет центр окружности с любой вершиной треугольника и имеет одну и ту же длину для всех трёх вершин.
</a:t>
            </a:r>
            <a:endParaRPr lang="en-US" sz="1397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 вписан в окружность, то окружность проходит через его вершины, а не касается сторон. Именно это отличает данный случай от вписанной окружности.
</a:t>
            </a:r>
            <a:endParaRPr lang="en-US" sz="13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вписанная окружность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трёх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находится внутри треугольника и касается каждой его стороны ровно в одной точке, поэтому для неё особенно важны точки касания и равенство расстояний.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на биссектрисах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лежит в точке пересечения биссектрис углов треугольника. Именно поэтому биссектрисы помогают построить окружность без лишних измерений.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r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центра до любой стороны одинаково и называется радиусом вписанной окружности. Его обозначают r, а перпендикуляр к стороне показывает это расстояние на чертеже.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случая: что лежит на окружности и что касается окружности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перепутать два разных вида связи между треугольником и окружностью.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случае окружность проходит через вершины, в другом — касается сторон; центры и радиусы определяются по разным линиям построения.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школьного курса геометрии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центры окружностей в треугольнике
</a:t>
            </a:r>
            <a:endParaRPr lang="en-US" sz="2563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находится в точке пересечения серединных перпендикуляров к сторонам треугольника. Эта точка одинаково удалена от всех вершин, поэтому подходит как центр описанной окружности.
</a:t>
            </a:r>
            <a:endParaRPr lang="en-US" sz="1287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получается как точка пересечения биссектрис углов треугольника. Из этой точки до каждой стороны можно опустить равные перпендикуляры, задающие радиус r.
</a:t>
            </a:r>
            <a:endParaRPr lang="en-US" sz="1373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оба центра лежат на оси симметрии. Это удобно для чертежа: симметрия помогает быстрее проверить правильность построения.
</a:t>
            </a:r>
            <a:endParaRPr lang="en-US" sz="1410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равностороннем треугольнике все углы и стороны равны, поэтому биссектрисы и серединные перпендикуляры совпадают по направлению, а оба центра оказываются в одной точке.
</a:t>
            </a:r>
            <a:endParaRPr lang="en-US" sz="1287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Зная, какие линии нужно проводить, можно без угадывания определить нужный центр и построить окружность. Это основа многих задач на построение в 7 классе.
</a:t>
            </a:r>
            <a:endParaRPr lang="en-US" sz="14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описанной окружности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по серединным перпендикулярам сторон треугольника.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вписанной окружности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по биссектрисам углов треугольника.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углов треугольника и окружности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вписанного треугольника каждый угол связан с дугой, на которую он опирается, поэтому углы помогают находить неизвестные элементы.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всегда остаётся 180°, а в равностороннем треугольнике симметрия делает построения и вычисления особенно простыми.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свойства углов треугольника и вписанных углов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полупериметр равен половине периметра треугольника.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p·r удобна, когда известны стороны: сначала находят полупериметр, затем радиус вписанной 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 через полупериметр и радиус вписанной окружности, школьный курс геометрии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площади стоит именно столько в знаменателе, потому что радиус описанной окружности зависит от всех сторон треугольника.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выразить R через известные стороны и площадь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 через радиус описанной окружности: S = abc / 4R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формулы для площади и радиусов окружностей, а также особый случай равностороннего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показывают, что r и R можно находить через разные данные: стороны, периметр и площадь.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по теме «Вписанные и описанные треугольники»
</a:t>
            </a:r>
            <a:endParaRPr lang="en-US" sz="15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как особый случай
</a:t>
            </a:r>
            <a:endParaRPr lang="en-US" sz="274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фигуре все медианы, биссектрисы и серединные перпендикуляры совпадают по направлениям, поэтому построения становятся особенно наглядными.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всех сторон создаёт полную симметрию: центры окружностей совпадают, а формулы для R и r становятся простыми.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равностороннего треугольника из школьной геометрии
</a:t>
            </a:r>
            <a:endParaRPr lang="en-US" sz="15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чертежу: как распознаются центры окружностей
</a:t>
            </a:r>
            <a:endParaRPr lang="en-US" sz="26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линии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какие вспомогательные линии нанесены на чертёж: биссектрисы указывают на вписанную окружность, а серединные перпендикуляры — на описанную. Это главный ориентир при чтении рисунка.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положение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всегда находится внутри треугольника. Центр описанной окружности тоже может быть внутри, но в тупоугольном треугольнике он смещается за его пределы.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 точками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окружность касается всех сторон, перед нами вписанная окружность. Если она проходит через вершины треугольника, это описанная окружность; по этим признакам легко сделать вывод.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задачах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принимают точку пересечения биссектрис за центр описанной окружности. На самом деле она принадлежит вписанной окружности, потому что равноудалена от сторон, а не от вершин.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свойства окружностей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считать, что описанная окружность касается сторон. Наоборот, она проходит через вершины треугольника, а вписанная окружность именно касается его сторон изнутри.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условие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 обращают внимания, какие элементы уже даны в условии. Если известны стороны и площадь, удобнее использовать формулы для r или R, а не строить лишние линии.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радиусы окружностей
</a:t>
            </a:r>
            <a:endParaRPr lang="en-US" sz="304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правильную формулу и не перепутать r и R.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свойства в учебных задачах
</a:t>
            </a:r>
            <a:endParaRPr lang="en-US" sz="270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помогают тренировать чтение чертежа, выбор формулы и объяснение решения без лишних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свойства окружностей нужны в вычислительных задачах, но построения и доказательства тоже остаются важной частью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тематика школьной геометрии, 7 класс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4924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29799" y="4186700"/>
            <a:ext cx="3771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понятиями геометрии
</a:t>
            </a:r>
            <a:endParaRPr lang="en-US" sz="2997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окружность может быть связана с треугольником двумя разными способами: через вершины или через касание сторон.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endParaRPr lang="en-US" sz="140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Серединные перпендикуляры указывают точку, одинаково удалённую от вершин, и ведут к центру описанной окружности.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
</a:t>
            </a:r>
            <a:endParaRPr lang="en-US" sz="140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биссектрисы находят точку, равноудалённую от сторон треугольника, поэтому они помогают строить центр вписанной окружности.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endParaRPr lang="en-US" sz="140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площадь, периметр и полупериметр удобно находить радиусы окружностей, особенно когда в задаче известны стороны треугольника.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
</a:t>
            </a:r>
            <a:endParaRPr lang="en-US" sz="1377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симметричных треугольниках центры окружностей располагаются особенно наглядно, поэтому легче заметить общие свойства фигур и линий.
</a:t>
            </a:r>
            <a:pPr algn="ctr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endParaRPr lang="en-US" sz="13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96018"/>
            <a:ext cx="4759500" cy="22467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Мини-памятка: как не перепутать виды окружностей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признак, центр и связь окружности с треугольником.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два ориентира — биссектрисы и серединные перпендикуляры, тип окружности определяется почти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признаки вписанной и описанной окружностей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и описанные треугольники: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теме — не путать две разные ситуации: одна окружность проходит через вершины, другая касается сторон. Центры строятся по разным линиям, а формулы помогают решать задачи быстро и точно.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2026-05-29T00:27:43Z</dcterms:created>
  <dcterms:modified xsi:type="dcterms:W3CDTF">2026-05-29T00:27:43Z</dcterms:modified>
</cp:coreProperties>
</file>