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Размножение и развитие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знания о биологии размножения и этапах развития человека.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размножение важно для человечества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поддерживает существование человеческой популяции и обеспечивает передачу наследственных признаков. Биологические процессы влияют на образование семей, рост населения и развитие общества в целом.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019" y="16922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132" y="1692275"/>
            <a:ext cx="17865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мужской и женской половой 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половая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семенники, придатки, семявыводящие протоки, предстательную железу и половой член, обеспечивающие производство и транспорт сперматозоидов.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половая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яичников, маточных труб, матки, шейки матки и влагалища, где созревают яйцеклетки и происходит беременность.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работают совместно для формирования гамет и обеспечения процесса оплодотворения.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клетки размножения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крупнейшая клетка человека, содержит питательные вещества и митохондриальную ДНК, обеспечивая развитие эмбриона после оплодотворения.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— мельчайшая клетка, совершает активное движение и несёт X- или Y-хромосому, определяющую пол будущего ребёнка.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оплодотворения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встречается с яйцеклеткой в ампулярном отделе маточной трубы, где начинается процесс слияния.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сперматозоида происходит объединение ядер, формируется единая зигота с полным набором хромосом.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содержит 46 хромосом — по 23 от матери и отца, что запускает процесс индивидуального развития.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сперматозоидов и яйцеклеток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сперматозоидов значительно превосходит число яйцеклеток для обеспечения высокого шанса оплодотворения.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запас сперматозоидов и ограниченное число яйцеклеток отражают биологическую стратегию размножения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репродукции,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от оплодотворения к рождению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ключевых стадий эмбрионального развития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к 8-й неделе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восьмой неделе устанавливаются основные органы и системы. Плод уже приобретает характерные черты, готовясь к дальнейшему росту и развитию.
</a:t>
            </a:r>
            <a:endParaRPr lang="en-US" sz="951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плода и рост к 20-й неделе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двадцатой неделе плод становится похожим на новорождённого. Активные шевеления первые проявления жизни внутри матери.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сердца на 4-й неделе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четвёртой неделе эмбрион начинает формировать сердце — первый орган, способный перекачивать кровь. Это залог жизнеспособности будущего организма.
</a:t>
            </a:r>
            <a:endParaRPr lang="en-US" sz="96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плода от начала до рождения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содержит 46 хромосом — 23 пары, унаследованные от матери и отца, определяющие уникальные биологические черты.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отвечает за наследование внешних признаков, групп крови и некоторых заболеваний, формируя индивидуальность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наследственные нарушения могут вызывать отклонения и аномалии в развитии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меняет активность генов, воздействуя на проявление наследственных признаков.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генетики в развитии человека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полового созревания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запускается менструальный цикл и растут молочные железы; у мальчиков происходит мутация голоса и появляется первая эякуляция.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от 10 до 14 лет происходит ускоренный рост и развитие вторичных половых признаков, включая изменения внешности и гормональные сдвиги.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полового созревания у мальчиков и девочек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возраст начала пубертата, ключевые признаки и длительность процесса у мальчиков и девочек. У девочек периоды обычно начинаются раньше и имеют свои характерные особенности.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 у девочек начинается на 1–2 года раньше, но длится примерно столько же, что и у мальчиков, с различиями в доминирующих физиологических изменениях.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Научно-образовательные источники по биологии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после рождения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10050"/>
            <a:ext cx="2207100" cy="9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Новорождённость (0–1 мес.)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адаптации к внешней среде после рождения, активное развитие органов и систем, формирование базовых рефлексов.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7950" y="1943900"/>
            <a:ext cx="2207100" cy="9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Младенчество (1 мес.–1 год)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тела и мозга, появление первых навыков движения и речи, укрепление эмоциональной связи с близкими.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599450" y="1831700"/>
            <a:ext cx="2207100" cy="9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 (1–3 года)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моторики, освоение речи, проявление любознательности и начало социальной адаптации.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75600" y="3799500"/>
            <a:ext cx="2207100" cy="9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Дошкольный возраст (3–7 лет)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социальных навыков, активное изучение окружающего мира, развитие творческих способностей.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09300" y="3855700"/>
            <a:ext cx="2207100" cy="9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возраст (7–11 лет)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Усвоение знаний, развитие логического мышления, укрепление уверенности в себе и построение межличностных отношений.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развитие ребёнка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поддержка, наследственность и окружающая среда влияют на психоэмоциональное состояние и формируют основу для гармоничного развития личности.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регулярная физическая активность поддерживают здоровье и обеспечивают необходимые ресурсы для роста и развития организма ребёнка.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здоровье репродуктивной системы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поддержание чистоты половых органов предотвращает инфекции и обеспечивает комфорт, что особенно важно в периоды активного роста.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индивидуальных предметов гигиены и ношение удобного, дышащего белья защищает от раздражений и болезней.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помогают раннему выявлению заболеваний и поддерживают репродуктивное здоровье на долгие годы.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подростковых заболеваний репродуктивной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подчеркивают важность профилактики и своевременного обращения к специалистам для сохранения здоровья в подростковом возрасте.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подростков сталкивается с проблемами репродуктивной системы, что требует внимания к образу жизни и медицинским рекомендациям.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медицинские отчеты 2022 г.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снижает качество сперматозоидов и нарушает гормональный баланс. Это может привести к задержкам в половом развитии и снижению фертильности во взрослом возрасте.
</a:t>
            </a:r>
            <a:endParaRPr lang="en-US" sz="869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репродуктивное здоровье подростков
</a:t>
            </a:r>
            <a:endParaRPr lang="en-US" sz="864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алкоголя и наркотиков изменяют работу репродуктивной системы, вызывая гормональные сбои и повышая риск бесплодия, а также способствуют развитию хронических заболеваний.
</a:t>
            </a:r>
            <a:endParaRPr lang="en-US" sz="765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 наркотики как факторы риска
</a:t>
            </a:r>
            <a:endParaRPr lang="en-US" sz="952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вредных привычек на развитие и размножение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Психоэмоциональные аспекты развития подростка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сопровождается перепадами настроения и формированием нового образа «я», что влияет на восприятие себя и окружающего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интерес к противоположному полу, усиливается потребность в эмоциональной поддержке от семьи и друзей.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сталкиваются с трудными вопросами личного характера, требующими доверия и понимания со стороны взрослых.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и идентичность меняются, что требует терпения и грамотного подхода в педагогике и общении.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воспитание: необходимость и задачи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воспитание формирует ответственное отношение к собственному телу и здоровью, предупреждая ранние беременности и инфекции. Оно способствует пониманию и уважению личных границ.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воспитание помогает подросткам строить гармоничные отношения, развивает навыки коммуникации и поддерживает психологическое благополучие.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репродуктивные технологии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Экстракорпоральное оплодотворение (ЭКО) позволяет обходить некоторые формы бесплодия, значительно повышая шансы на успешную беременность.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Криоконсервация гамет даёт возможность сохранить репродуктивный материал для будущего использования, что важно при лечении заболеваний.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Донорские программы расширяют возможности для семей с генетическими проблемами, обеспечивая полноценное родительство.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— основа здоровья и будущего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размножения и развития помогает формировать заботливое отношение к себе и будущим поколениям, что важно для гармоничного развития личности и общества в целом.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2026-05-09T23:02:47Z</dcterms:created>
  <dcterms:modified xsi:type="dcterms:W3CDTF">2026-05-09T23:02:47Z</dcterms:modified>
</cp:coreProperties>
</file>