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как наука о связях живых организмов и среды
</a:t>
            </a:r>
            <a:endParaRPr lang="en-US" sz="2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Изучаем, как живые организмы и среда влияют друг на друга.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Экология: наука о жизни в общей системе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объясняет, как человек, животные, растения и неживая природа связаны между собой. Она помогает понять причины изменений в природе и найти способы сохранить её равновесие и устойчивость.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именно изучает экология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162350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рассматривает, как отдельный организм приспосабливается к свету, температуре, влаге и пище. От этих условий зависит его рост, поведение, здоровье и способность выжить в среде.
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565825" y="2656042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 — это группа особей одного вида на общей территории. Экологов интересует, почему численность популяции растёт, уменьшается или остаётся стабильной в разные сезоны и годы.
</a:t>
            </a:r>
            <a:endParaRPr lang="en-US" sz="700" dirty="0"/>
          </a:p>
        </p:txBody>
      </p:sp>
      <p:sp>
        <p:nvSpPr>
          <p:cNvPr id="13" name="Text 4"/>
          <p:cNvSpPr txBox="1"/>
          <p:nvPr/>
        </p:nvSpPr>
        <p:spPr>
          <a:xfrm>
            <a:off x="565825" y="3149730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и сообщества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уровне вида и сообщества изучают, как разные организмы конкурируют, помогают друг другу и распределяют ресурсы. Важны связи между хищниками, растениями, опылителями и другими участниками сообщества.
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565825" y="3643417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в 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объясняет пищевые цепи, круговорот веществ и движение энергии. Эти процессы показывают, как вещества переходят между живыми организмами и окружающей средой, поддерживая жизнь в экосистемах.
</a:t>
            </a:r>
            <a:endParaRPr lang="en-US" sz="700" dirty="0"/>
          </a:p>
        </p:txBody>
      </p:sp>
      <p:sp>
        <p:nvSpPr>
          <p:cNvPr id="15" name="Text 6"/>
          <p:cNvSpPr txBox="1"/>
          <p:nvPr/>
        </p:nvSpPr>
        <p:spPr>
          <a:xfrm>
            <a:off x="565825" y="4137102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выживания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 главных задач экологии — выяснить, какие факторы помогают видам сохраняться, а какие приводят к сокращению численности, ослаблению популяций и исчезновению отдельных организмов.
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как основная единица изучения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4763075" y="2178600"/>
            <a:ext cx="38331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экосистеме живут растения, животные, грибы и микроорганизмы. Они связаны между собой пищей, опылением, размножением и другими отношениями, которые поддерживают работу всей системы.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4758075" y="2670006"/>
            <a:ext cx="38331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Неживая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жизнь в экосистеме влияют вода, воздух, почва, свет и температура. Эти факторы определяют, какие виды могут жить на территории и насколько успешно они будут развиваться.
</a:t>
            </a:r>
            <a:endParaRPr lang="en-US" sz="700" dirty="0"/>
          </a:p>
        </p:txBody>
      </p:sp>
      <p:sp>
        <p:nvSpPr>
          <p:cNvPr id="14" name="Text 4"/>
          <p:cNvSpPr txBox="1"/>
          <p:nvPr/>
        </p:nvSpPr>
        <p:spPr>
          <a:xfrm>
            <a:off x="4758075" y="3161406"/>
            <a:ext cx="38331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Производители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 водоросли называют производителями, потому что они создают органические вещества из неорганических. С них начинается большинство пищевых цепей, от которых зависит жизнь многих организмов.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4758075" y="3652810"/>
            <a:ext cx="38331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Потребители и разрушители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получают готовую пищу, а грибы и бактерии разлагают остатки организмов. Благодаря разрушителям вещества возвращаются в почву, воду и воздух и снова используются живой природой.
</a:t>
            </a:r>
            <a:endParaRPr lang="en-US" sz="700" dirty="0"/>
          </a:p>
        </p:txBody>
      </p:sp>
      <p:sp>
        <p:nvSpPr>
          <p:cNvPr id="16" name="Text 6"/>
          <p:cNvSpPr txBox="1"/>
          <p:nvPr/>
        </p:nvSpPr>
        <p:spPr>
          <a:xfrm>
            <a:off x="4763075" y="4144211"/>
            <a:ext cx="38331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экосистем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озеро, луг, болото и коралловый риф — это разные экосистемы. Каждая из них имеет свои условия, состав организмов и особенности круговорота веществ.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природы: от наблюдения к выводам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экологического анализа состояния территории и причин изменений.
</a:t>
            </a:r>
            <a:endParaRPr lang="en-US" sz="10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живой природы в экологии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839775" y="1826350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и среда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этом уровне изучают, как отдельный живой организм реагирует на свет, температуру, влагу, пищу и другие условия. Эти факторы определяют его поведение, рост и выживание.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030100" y="2615138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и местообитание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показывает, как группа особей одного вида приспосабливается к конкретной территории. Важны численность, расселение, конкуренция и условия, которые поддерживают или уменьшают популяцию.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230450" y="3411263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Сообщество и экосистема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рассматривают связи между разными видами, пищевые цепи и обмен веществом и энергией. Изменение одного компонента может нарушить работу всей природной системы.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1430800" y="4200751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охватывает всю оболочку Земли, где существует жизнь. На этом уровне видно, как локальные изменения, например исчезновение вида, могут отражаться на планете в целом.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загрязнения окружающей среды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загрязнения отличаются по влиянию на воздух, воду и почвы, но часто действуют одновременно и усиливают общий вред для природы и здоровья людей.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нагрузку обычно создают транспорт и промышленность; снижение загрязнения требует мер сразу в нескольких сферах.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экологического мониторинга и обзорных докладов; значения на диаграмме условные.
</a:t>
            </a:r>
            <a:endParaRPr lang="en-US" sz="63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вещества возвращаются в природу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Растения создают органику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используют свет, воду и углекислый газ, чтобы образовывать вещества, которые становятся основой питания для других организмов.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61530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Животные получают пищу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поедают растения или других животных, а вещества переходят по пищевым цепям дальше, поддерживая обмен в экосистеме.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6477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Разрушители разлагают остатки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Грибы, бактерии и другие разрушители разлагают погибшие организмы и отходы, возвращая вещества в почву, воду и воздух.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1425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Круговорот продолжается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углерод и азот снова становятся доступными живым организмам. Если круговороты нарушаются, почвы беднеют, а экосистемы слабеют.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3591" y="392225"/>
            <a:ext cx="3394117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человека в экосистемах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825" y="2162350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использует леса, воду, почвы и полезные ископаемые для жизни, сельского хозяйства и промышленности. Без разумных правил это приводит к истощению природных богатств.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565825" y="2656042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ландшафтов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Дороги, здания, карьеры и поля меняют природные территории. Из-за этого многие животные теряют места обитания, а растениям становится труднее сохраняться.
</a:t>
            </a:r>
            <a:endParaRPr lang="en-US" sz="700" dirty="0"/>
          </a:p>
        </p:txBody>
      </p:sp>
      <p:sp>
        <p:nvSpPr>
          <p:cNvPr id="14" name="Text 4"/>
          <p:cNvSpPr txBox="1"/>
          <p:nvPr/>
        </p:nvSpPr>
        <p:spPr>
          <a:xfrm>
            <a:off x="565825" y="3149730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Транспорт, предприятия и отходы могут загрязнять воздух, воду и почву. Особенно опасно, когда мусор и вредные вещества накапливаются долгое время.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565825" y="3643417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тишины и покоя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Шум, яркий свет и постоянное движение мешают животным ориентироваться, искать пищу и размножаться. Такие воздействия не всегда заметны сразу, но они ослабляют экосистемы.
</a:t>
            </a:r>
            <a:endParaRPr lang="en-US" sz="700" dirty="0"/>
          </a:p>
        </p:txBody>
      </p:sp>
      <p:sp>
        <p:nvSpPr>
          <p:cNvPr id="16" name="Text 6"/>
          <p:cNvSpPr txBox="1"/>
          <p:nvPr/>
        </p:nvSpPr>
        <p:spPr>
          <a:xfrm>
            <a:off x="565825" y="4137102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может не только вредить природе, но и помогать ей: беречь ресурсы, восстанавливать территории и соблюдать правила охраны окружающей среды.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357815"/>
            <a:ext cx="4208700" cy="1429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экологические проблемы и их последствия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природы часто связаны с деятельностью человека и требуют совместных действий общества и государства.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проблем вызвано деятельностью человека; их уменьшение возможно только при совместных мерах защиты, контроля и восстановления.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доклады и материалы мониторинга.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706" y="2170450"/>
            <a:ext cx="192938" cy="220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74725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74725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74725"/>
            <a:ext cx="206700" cy="206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помогает природе быть устойчивой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 природе разных видов растений, животных и грибов, тем больше устойчивость экосистемы. Одни организмы компенсируют изменения других, и система лучше переносит болезни и неблагоприятные условия.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генов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 внутри вида помогает ему приспосабливаться к засухе, холоду, новым болезням и другим вызовам. Благодаря этому популяции сохраняют жизнеспособность и не исчезают слишком быстро.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экосистемы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степи, реки, болота и моря связаны между собой, но каждая экосистема выполняет свою роль. Когда природных сообществ много и они разнообразны, природа легче сохраняет равновесие.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пищевых цепей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поддерживает пищевые цепи: исчезновение одного звена отражается на многих других. Если видов становится меньше, связи упрощаются, а равновесие в природе нарушается быстрее.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природе восстанавливаться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меры особенно эффективны, когда применяются одновременно: тогда снижается нагрузка на почвы, воду и воздух, а природные системы быстрее возвращаются к равновесию.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повседневные действия и системные меры вместе: сокращение отходов, экономия ресурсов и защита территорий работают как единая поддержка экосистем.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экологических мер; оценочные доли для наглядности, 2026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причины к восстановлению экосистемы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типичный ход экологической проблемы и пути её решения: от причины до контроля, восстановления и экологического просвещения.
</a:t>
            </a:r>
            <a:endParaRPr lang="en-US" sz="83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525" y="3166568"/>
            <a:ext cx="8398200" cy="15828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и охрана редких видов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669274" y="1900020"/>
            <a:ext cx="18030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Красную книгу включают растения и животных, которые стали редкими или находятся под угрозой исчезновения. Такой список помогает обратить внимание на виды, нуждающиеся в особой защите и наблюдении.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869932" y="1897030"/>
            <a:ext cx="18030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исчезают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угрозы для редких видов — разрушение мест обитания, браконьерство, загрязнение и изменение условий среды. Когда леса, степи или водоёмы меняются слишком быстро, многие виды не успевают приспособиться.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061363" y="1897017"/>
            <a:ext cx="16275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их сохраняют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охраны создают заповедники, национальные парки, питомники и специальные программы размножения. Эти меры помогают сохранить численность животных и растений и постепенно восстановить природные популяции.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7061288" y="1899967"/>
            <a:ext cx="16275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известным редким видам России относятся амурский тигр, снежный барс и журавль-красавка. Их защита важна не только для науки, но и для сохранения природного наследия страны.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470" y="1581850"/>
            <a:ext cx="5873610" cy="199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охраны природы и их значение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экологического мониторинга и учебные обобщения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меры помогают сохранять природу и уменьшать ущерб от хозяйственной деятельности человека.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 включает защиту территорий, контроль состояния среды, переработку отходов и разумное использование ресурсов. Только сочетание этих мер даёт устойчивый результат.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мониторинг как система наблюдений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4763075" y="2164725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наблюдают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помогает регулярно проверять состояние воздуха, воды, почвы и живых организмов. Это позволяет заметить изменения вовремя и понять, где природа нуждается в защите или восстановлении.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758075" y="2787867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получают 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 используют датчики, анализ проб, спутниковые снимки, карты и таблицы. Такие способы дают точную информацию о температуре, загрязнении, влажности и других важных показателях среды.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758075" y="3411004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проводят измерения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ведут в городах, у рек, в лесах и на других территориях, чтобы сравнить условия в разных местах. Это помогает увидеть, как действует человек и как меняется природа.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758075" y="4034144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мониторинга используют для принятия решений: ограничить загрязнение, очистить водоём, защитить участок леса или изменить правила хозяйственной деятельности. Без наблюдений невозможно планировать охрану природы.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след школьника и способы его снижения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след можно уменьшить через простые привычки: закрывать кран, выключать свет, выбирать вещи надолго и не покупать лишнее.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резервы экономии связаны с водой и электричеством, но устойчивый результат дают все привычки вместе — от транспорта до сортировки отходов.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повседневных экологических привычек; 2026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75" y="1774223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4574" y="1785306"/>
            <a:ext cx="206700" cy="18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65446" y="3360098"/>
            <a:ext cx="206700" cy="206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5245" y="3351601"/>
            <a:ext cx="192938" cy="220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78556" y="1766923"/>
            <a:ext cx="192938" cy="220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 другие науки
</a:t>
            </a:r>
            <a:endParaRPr lang="en-US" sz="1812" dirty="0"/>
          </a:p>
        </p:txBody>
      </p:sp>
      <p:sp>
        <p:nvSpPr>
          <p:cNvPr id="15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16" name="Text 2"/>
          <p:cNvSpPr txBox="1"/>
          <p:nvPr/>
        </p:nvSpPr>
        <p:spPr>
          <a:xfrm>
            <a:off x="1176650" y="1787348"/>
            <a:ext cx="1803600" cy="11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помогает экологии понимать строение, питание, размножение и приспособления организмов. Без этих знаний невозможно объяснить, почему одни виды живут только в определённых условиях, а другие легко меняются.
</a:t>
            </a:r>
            <a:endParaRPr lang="en-US" sz="900" dirty="0"/>
          </a:p>
        </p:txBody>
      </p:sp>
      <p:sp>
        <p:nvSpPr>
          <p:cNvPr id="17" name="Text 3"/>
          <p:cNvSpPr txBox="1"/>
          <p:nvPr/>
        </p:nvSpPr>
        <p:spPr>
          <a:xfrm>
            <a:off x="3989799" y="1782898"/>
            <a:ext cx="1803600" cy="11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показывает, где расположены природные зоны, водоёмы, горы и леса, а также как они связаны между собой. Это помогает изучать распределение экосистем на Земле и в регионе.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2576221" y="3374473"/>
            <a:ext cx="1803600" cy="11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 объясняет движение энергии и тепла в природе, а также работу ветра, света и воды. Эти процессы важны для понимания климата, освещённости и условий жизни организмов.
</a:t>
            </a:r>
            <a:endParaRPr lang="en-US" sz="900" dirty="0"/>
          </a:p>
        </p:txBody>
      </p:sp>
      <p:sp>
        <p:nvSpPr>
          <p:cNvPr id="19" name="Text 5"/>
          <p:cNvSpPr txBox="1"/>
          <p:nvPr/>
        </p:nvSpPr>
        <p:spPr>
          <a:xfrm>
            <a:off x="5383331" y="3368773"/>
            <a:ext cx="1803600" cy="11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помогает обрабатывать результаты наблюдений, сравнивать данные и строить графики. Благодаря ей экологи могут видеть изменения во времени и делать более точные выводы.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796900" y="1782898"/>
            <a:ext cx="1803600" cy="11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нужна для анализа состава воды, воздуха и почвы. С её помощью можно определить, какие вещества загрязняют среду, как они влияют на живые организмы и как их уменьшить.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в повседневной жизни школьника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839775" y="1826350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Закрывать кран во время чистки зубов, не допускать лишнего расхода воды и сообщать взрослым о протечках — простые действия, которые помогают беречь важный природный ресурс каждый день.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030100" y="2408763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электричества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Выключение света, телевизора и зарядных устройств, когда они не нужны, снижает расход энергии. Так уменьшается нагрузка на электростанции и сокращается лишнее загрязнение окружающей среды.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1232703" y="3009725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бумаги, пластика, стекла и металла помогает отправлять отходы на переработку. Это уменьшает количество мусора на свалках и позволяет использовать материалы повторно.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1424296" y="3604026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упаковки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 лишних пакетов, одноразовых стаканов и других ненужных вещей снижает количество мусора. Если пользоваться многоразовыми предметами, отходов становится заметно меньше.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1223265" y="4200726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 к 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ломать ветки, не шуметь в местах гнездования, не тревожить животных и не мусорить — важные правила поведения. Они помогают сохранять живые организмы и поддерживать порядок в природе.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начинается с понимания связей в природе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показывает, что человек, растения, животные и природные ресурсы связаны между собой. Понимая эти связи, мы можем беречь биоразнообразие, уменьшать загрязнение и сохранять жизнь на планете.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2026-06-01T12:16:00Z</dcterms:created>
  <dcterms:modified xsi:type="dcterms:W3CDTF">2026-06-01T12:16:00Z</dcterms:modified>
</cp:coreProperties>
</file>