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 1. И снова здравствуй! Английский язык, 3 класс
</a:t>
            </a:r>
            <a:pPr algn="ctr" indent="0" marL="0">
              <a:lnSpc>
                <a:spcPct val="100000"/>
              </a:lnSpc>
              <a:buNone/>
            </a:pPr>
            <a:r>
              <a:rPr lang="en-US" sz="178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старт года: приветствия, знакомство и первые разговоры на английском.
</a:t>
            </a:r>
            <a:endParaRPr lang="en-US" sz="3961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сразу включает ребёнка в общение: знакомые слова возвращаются после каникул, а английский звучит как живая речь. В третьем классе это помогает легко вспомнить hello, hi, good morning, goodbye, please и thank you, а затем перейти к имени и настроению.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первый цикл начинается с приветствия
</a:t>
            </a:r>
            <a:endParaRPr lang="en-US" sz="2897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99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899" y="1171650"/>
            <a:ext cx="2464785" cy="195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Как начинается разговор на английском
</a:t>
            </a:r>
            <a:endParaRPr lang="en-US" sz="2922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ребята подходят к двери класса и улыбаются друг другу. Кто-то говорит Hello! , кто-то отвечает Hi! , а один ученик даже машет рукой с учебником английского в руках. Так обычная встреча сразу превращается в маленький урок общения.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 начинается утром, особенно естественно звучит Good morning!. Учитель здоровается с классом, и дети повторяют за ним хором или по одному. Простое приветствие помогает быстро включиться в работу и почувствовать спокойный, доброжелательный ритм занятия.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встречи после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занятия звучат Goodbye! и See you!. Эти слова нужны не только на уроке, но и в школьных коридорах, когда дети прощаются после работы в парах. Короткое прощание закрепляет вежливое общение и делает разговор завершённым.
</a:t>
            </a:r>
            <a:endParaRPr lang="en-US" sz="10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третьеклассники на уроке английского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запас слов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цикла дети уже узнают английский алфавит, считают до 20 и помнят названия некоторых школьных предметов. Этот запас слов помогает быстрее понимать задания и отвечать без долгих пауз.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вежливые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умеют использовать короткие слова вежливости и понимают, зачем они нужны. Please, thank you и sorry делают речь доброжелательной, а урок — спокойным и понятным для всех.
</a:t>
            </a:r>
            <a:endParaRPr lang="en-US" sz="148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 может назвать себя по-английски и сказать своё имя. Такая короткая фраза кажется маленькой победой, но именно она открывает путь к настоящему разговору с учителем и одноклассником.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команду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уже различают простые команды учителя и реагируют на них без лишних подсказок. Open your books, Sit down или Repeat звучат знакомо и помогают быстро включиться в работу.
</a:t>
            </a:r>
            <a:endParaRPr lang="en-US" sz="16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вежливость на английском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превратить просьбу в добрую и спокойную фразу. Для младших школьников оно особенно важно: одно короткое please сразу делает обращение вежливым.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после ответа, помощи или маленького успеха. Thank you учит замечать доброжелательность и отвечать на неё так, чтобы разговор звучал тепло.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ошибся, задел соседа или просто хочет извиниться, помогает sorry. Это короткое слово снимает напряжение и показывает, что ребёнок умеет говорить спокойно и уважительно.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нужна, когда надо обратить на себя внимание или вежливо обратиться к собеседнику. Она особенно полезна в школьных ситуациях, где важно не перебивать и не торопиться.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вещи на уроке английского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75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 портфеле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Book, pen, pencil, ruler и bag — слова, которые сразу связываются с ученической жизнью. Ребёнок видит предмет, называет его и быстрее понимает задание учителя на уроке.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903404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School, desk, teacher и pupil помогают говорить не только о вещах, но и о самом классе. Эти слова нужны, чтобы описывать школьный день и понимать простые инструкции.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первый разговор на английском
</a:t>
            </a:r>
            <a:endParaRPr lang="en-US" sz="290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школьного диалога для работы в паре или с учителем.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знакомства в третьем классе
</a:t>
            </a:r>
            <a:endParaRPr lang="en-US" sz="2678" dirty="0"/>
          </a:p>
        </p:txBody>
      </p:sp>
      <p:sp>
        <p:nvSpPr>
          <p:cNvPr id="11" name="Text 2"/>
          <p:cNvSpPr txBox="1"/>
          <p:nvPr/>
        </p:nvSpPr>
        <p:spPr>
          <a:xfrm>
            <a:off x="306725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имени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name? — первая фраза, с которой начинается знакомство. Она помогает задать простой и понятный вопрос, на который ребёнок может ответить без длинного предложения.
</a:t>
            </a:r>
            <a:endParaRPr lang="en-US" sz="1535" dirty="0"/>
          </a:p>
        </p:txBody>
      </p:sp>
      <p:sp>
        <p:nvSpPr>
          <p:cNvPr id="12" name="Text 3"/>
          <p:cNvSpPr txBox="1"/>
          <p:nvPr/>
        </p:nvSpPr>
        <p:spPr>
          <a:xfrm>
            <a:off x="2649593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name is… — удобная модель для первых реплик. Она даёт ученику опору: нужно только вставить своё имя и спокойно произнести короткий ответ.
</a:t>
            </a:r>
            <a:endParaRPr lang="en-US" sz="1659" dirty="0"/>
          </a:p>
        </p:txBody>
      </p:sp>
      <p:sp>
        <p:nvSpPr>
          <p:cNvPr id="13" name="Text 4"/>
          <p:cNvSpPr txBox="1"/>
          <p:nvPr/>
        </p:nvSpPr>
        <p:spPr>
          <a:xfrm>
            <a:off x="4985601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настроении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задаёт дружелюбный тон разговору. С помощью этой фразы дети учатся спрашивать не только имя, но и самочувствие собеседника в простой форме.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306714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fine, thank you. — один из самых полезных ответов в начале года. Он звучит вежливо, легко запоминается и подходит для первых диалогов в классе.
</a:t>
            </a:r>
            <a:endParaRPr lang="en-US" sz="1728" dirty="0"/>
          </a:p>
        </p:txBody>
      </p:sp>
      <p:sp>
        <p:nvSpPr>
          <p:cNvPr id="15" name="Text 6"/>
          <p:cNvSpPr txBox="1"/>
          <p:nvPr/>
        </p:nvSpPr>
        <p:spPr>
          <a:xfrm>
            <a:off x="2649471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you. завершает знакомство на доброй ноте. Эта фраза помогает ребёнку почувствовать, что английский нужен для настоящего общения, а не только для упражнения в тетради.
</a:t>
            </a:r>
            <a:endParaRPr lang="en-US" sz="15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после каникул на английском языке
</a:t>
            </a:r>
            <a:endParaRPr lang="en-US" sz="3034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лета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входит в класс с широкой улыбкой и сразу выглядит happy. Другой ещё не проснулся после длинных каникул и тихо садится за парту, потому что чувствует себя tired. Так дети учатся замечать, что настроение можно назвать по-английски одним словом.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 — разные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 появляются excited, calm, sad и hungry, и каждый ребёнок узнаёт себя в одной из них. Кто-то рад встрече с друзьями, кто-то спокоен и готов работать, а кто-то мечтает о завтраке. Простые слова помогают говорить о себе честно и понятно.
</a:t>
            </a:r>
            <a:endParaRPr lang="en-US" sz="13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7025" y="1584875"/>
            <a:ext cx="3771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знакомых команд учителя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команда помогает всему классу сосредоточиться на учителе. Короткое слово быстро привлекает внимание и настраивает детей на спокойную работу.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просит Repeat, дети повторяют слово или фразу хором, а потом по одному. Такое упражнение помогает не бояться ошибки и лучше запоминать новый материал.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your books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запускает работу с учебником и делает начало задания понятным для всех. Дети быстро находят нужную страницу и включаются в урок без лишних вопросов.
</a:t>
            </a:r>
            <a:endParaRPr lang="en-US" sz="131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up / Sit down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Stand up и Sit down особенно полезны, когда урок проходит в движении. Они помогают организовать класс, сменить активность и сделать работу бодрой и ритмичной.
</a:t>
            </a:r>
            <a:endParaRPr lang="en-US" sz="13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ребёнок строит короткий ответ на английском
</a:t>
            </a:r>
            <a:endParaRPr lang="en-US" sz="26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вопрос учителя превращается в короткую и понятную реплику ученика.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 движение на уроке английского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вслух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называет слово, а дети повторяют его хором или по одному. Короткое произнесение помогает услышать звучание и не бояться первого ответа.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и покажи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ребёнок ищет нужную картинку, предмет или карточку. Движение подключает внимание и помогает быстрее связать слово со значением.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Пара и жест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дети показывают предмет жестом или соединяют вопрос с ответом в паре. Простое действие делает задание живым и понятным.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Повтори в игре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слово возвращается в короткую игру, где можно снова сказать его спокойно и весело. Так повторение запоминается без напряжения.
</a:t>
            </a:r>
            <a:endParaRPr lang="en-US" sz="11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картинки помогают запоминать английские слова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сразу становится понятным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картинку, новое слово перестаёт быть набором звуков. Hello связано с улыбкой и приветствием, book — с учебником, а happy — с радостным лицом. Так смысл запоминается быстрее и без лишнего объяснения.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оживают на странице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рюкзака, ручки или линейки помогает узнать предмет без долгих подсказок. Карточка со словом и изображением работает как маленькая подсказка: глаз видит, а память аккуратно подсказывает нужное английское слово.
</a:t>
            </a:r>
            <a:endParaRPr lang="en-US" sz="13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первого месяца учёбы
</a:t>
            </a:r>
            <a:endParaRPr lang="en-US" sz="26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без 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первый диалог может состоять всего из двух реплик: Hello! — Hello! Он короткий, лёгкий и сразу показывает, что английский нужен для живого общения, а не только для упражнения в тетради.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is your name? и My name is… помогают ребёнку назвать себя и услышать имя собеседника. Такая пара реплик подходит для работы в парах и запоминается почти сразу.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настроении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How are you? — I am fine, thank you. учит отвечать вежливо и спокойно. Он особенно полезен в начале урока, когда детям важно быстро включиться в общение.
</a:t>
            </a:r>
            <a:endParaRPr lang="en-US" sz="17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короткому диалогу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новое слово постепенно становится частью простой речи на уроке.
</a:t>
            </a:r>
            <a:endParaRPr lang="en-US" sz="15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бояться говорить по-английски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узнаёт в вопросе уже знакомое слово, ему легче понять, что именно нужно сказать. Узнавание снимает тревогу и помогает быстро начать ответ.
</a:t>
            </a:r>
            <a:endParaRPr lang="en-US" sz="1542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классе не нужна длинная речь. Достаточно одной ясной фразы, чтобы ответить на вопрос учителя и почувствовать, что задача уже выполнена.
</a:t>
            </a:r>
            <a:endParaRPr lang="en-US" sz="1542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образца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пример, ребёнок может повторить его почти без усилия. Образец помогает не теряться, даже когда новое слово звучит немного непривычно.
</a:t>
            </a:r>
            <a:endParaRPr lang="en-US" sz="1542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улыбка, терпение и право на ошибку делают ответ смелее. В тёплом классе дети говорят охотнее и не боятся попробовать ещё раз.
</a:t>
            </a:r>
            <a:endParaRPr lang="en-US" sz="1561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фраза звучит в упражнениях, тем увереннее она получается. Повторение превращает короткий ответ в привычное и понятное действие.
</a:t>
            </a:r>
            <a:endParaRPr lang="en-US" sz="15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 на уроке английского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у парты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сидят за партами и смотрят на карточки со словами. Один ученик поднимает руку, другой подсказывает ответ, а третьи улыбаются и повторяют фразу вместе. Так класс становится одной командой.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помогаем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произносит новое слово, остальные слушают внимательно и помогают мягко, без насмешек. Учитель показывает пример, и ребята отвечают смелее, потому что рядом есть поддержка и доброжелательный настрой.
</a:t>
            </a:r>
            <a:endParaRPr lang="en-US" sz="13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юмор в первых уроках
</a:t>
            </a:r>
            <a:endParaRPr lang="en-US" sz="3116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карточки случайно поменялись местами, дети быстро замечают ошибку и смеются. Такая мелкая путаница не мешает уроку, а делает повторение живым и запоминающимся.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которая нашлась только в конце задания, вызывает радость и внимание. Небольшая находка превращает обычное упражнение в весёлое маленькое приключение.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повторяют шёпотом, басом или очень звонко. Это простое упражнение снимает напряжение и помогает детям смелее произносить английские звуки.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на уроке не обижает, а поддерживает. Он помогает детям расслабиться, улыбнуться и понять, что ошибиться не страшно, если рядом добрый учитель.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цикла для 3 класса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учит не молчать, а начинать простой разговор с приветствия и короткого ответа. Для младшего школьника это первый уверенный шаг в английском общении.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называть своё имя, отвечать на вопрос о настроении и понимать короткие фразы учителя. Это помогает чувствовать себя спокойно у доски и в паре.
</a:t>
            </a:r>
            <a:endParaRPr lang="en-US" sz="176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школьные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класс, вещи и команды учителя делают урок понятным. Ребёнок начинает слышать английский как язык школьной жизни, а не только как задание в учебнике.
</a:t>
            </a:r>
            <a:endParaRPr lang="en-US" sz="1577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короткий диалог получается, появляется радость и желание попробовать ещё раз. Именно из таких маленьких успехов и складывается хороший старт учебного года.
</a:t>
            </a:r>
            <a:endParaRPr lang="en-US" sz="16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снова здравствуй!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помогает третьеклассникам вернуться к английскому спокойно и с интересом: вспомнить приветствия, школьные слова и первые диалоги, чтобы новый учебный год начался уверенно и доброжелательно.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2026-05-30T07:01:25Z</dcterms:created>
  <dcterms:modified xsi:type="dcterms:W3CDTF">2026-05-30T07:01:25Z</dcterms:modified>
</cp:coreProperties>
</file>