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газета как источник информации на уроке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помогают формировать языковую и гражданскую компетентность через актуальные темы.
</a:t>
            </a:r>
            <a:endParaRPr lang="en-US" sz="3719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возникли в XVII веке и с тех пор служат средством передачи новостей и языковой практики, расширяя словарный запас и углубляя понимание общества.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роль газет в обучении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структура печатной газеты
</a:t>
            </a:r>
            <a:endParaRPr lang="en-US" sz="3128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газета?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— регулярное издание с новостями и аналитикой, выходящее ежедневно или еженедельно. Содержит разнообразные материалы для широкой аудитории.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газет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разделы международных и внутренних новостей, экономики, культуры, спорта и мнения экспертов, а также редакционные статьи и письма читателей.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37%
</a:t>
            </a:r>
            <a:pPr algn="ctr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за последние полгода имели опыт чтения газет, что свидетельствует о сохранении интереса к этому формату.
</a:t>
            </a:r>
            <a:endParaRPr lang="en-US" sz="598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ФОМ 2023 года, значительная доля молодежи и взрослого населения взаимодействует с печатными изданиями.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ФОМ, 2023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журналистика требует строгой проверки фактов, что минимизирует распространение недостоверных данных в газетах.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Редакционные стандарты обеспечивают контроль качества материалов, поддерживая доверие читателей к публикуемой информации.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редакционная политика регулирует этические нормы, что гарантирует ответственное освещение событий и тем.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№1: Достоверность, редакционная ответственность и отбор информации
</a:t>
            </a:r>
            <a:endParaRPr lang="en-US" sz="26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газеты не содержат всплывающих окон или анимаций, что способствует лучшей концентрации при чтении.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№2: Отсутствие цифровых отвлекающих факторов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звуковых уведомлений позволяет погружаться в анализ новостей без перерывов или отвлечений.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информация из печатных источников усваивается лучше, чем из электронных аналогов.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Фокусирование на тексте способствует глубокому пониманию и развитию критического мышления у учащихся.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№3: Удобство офлайн-использования и универсальность формы
</a:t>
            </a:r>
            <a:endParaRPr lang="en-US" sz="1966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 движении
</a:t>
            </a:r>
            <a:pPr algn="ctr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газеты легко брать с собой, читая их в общественном транспорте или на прогулке без необходимости подключения к интернету.
</a:t>
            </a:r>
            <a:endParaRPr lang="en-US" sz="142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от технических средств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с газетой не требуются устройства с зарядкой или стабильным соединением, что особенно важно при поездках и вне дома.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в любых условиях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не зависят от электричества, что позволяет пользоваться ими даже в местах с ограниченным техническим обеспечением.
</a:t>
            </a:r>
            <a:endParaRPr lang="en-US" sz="13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помогают проследить эволюцию медиатрендов и развитие журналистских традиций в исторической перспективе.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создают уникальные исторические хроники, отражающие социальные и культурные изменения за десятилетия.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используют газеты в качестве первоисточников для анализа общественных и языковых трансформаций.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№4: Архивная ценность и сохранение исторической информации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аудитории бумажных газет (млн человек)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наблюдается устойчивый рост пользователей новостных интернет-ресурсов, особенно среди молодёжи.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смещение предпочтений в пользу цифровых платформ при сохранении старшей аудиторией традиционных СМИ.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РОМИР, ФОМ,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газеты публикуются с задержкой, из-за чего информация не отражает оперативные новости в реальном времени.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№1: Задержка обновления и низкая интерактивность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не могут мгновенно комментировать или взаимодействовать с содержанием, что снижает обратную связь с авторами.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мультимедийных элементов и гиперссылок ограничивает возможности современного восприятия и анализа информации.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газеты ограничены числом страниц, что заставляет редакторов сокращать статьи и исключать подробности, снижая глубину освещения многих важных тем.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№2: Физические ограничения объёма и отсутствие мультимедийности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иллюстраций и графиков в газете ограничено из-за физических параметров формата, что уменьшает визуальную наглядность и понимание материала.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видео- и аудиоматериалов невозможно, что ограничивает возможности восприятия информации разными способами и снижает интерактивность.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цифровых инструментов поиска и фильтрации усложняет быструю навигацию по теме и замедляет процесс анализа большого объёма новостей.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последствия производства газет
</a:t>
            </a:r>
            <a:endParaRPr lang="en-US" sz="2334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расход природных ресурсов на печать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газет требует огромных объёмов бумаги, что способствует вырубке лесов и истощению природных ресурсов. Дополнительно расходуется электроэнергия на печатные процессы и логистику, увеличивая углеродный след.
</a:t>
            </a:r>
            <a:endParaRPr lang="en-US" sz="1364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утилизации и накопления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старых газет оказывается на свалках, поскольку не все регионы оснащены эффективными системами переработки макулатуры. Это приводит к загрязнению окружающей среды и росту объёмов бытового мусора.
</a:t>
            </a:r>
            <a:endParaRPr lang="en-US" sz="13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25–40 рублей
</a:t>
            </a:r>
            <a:pPr algn="ctr" indent="0" marL="0">
              <a:lnSpc>
                <a:spcPct val="100000"/>
              </a:lnSpc>
              <a:buNone/>
            </a:pPr>
            <a:r>
              <a:rPr lang="en-US" sz="2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стоимость одного экземпляра городской ежедневной газеты в России в 2023 году
</a:t>
            </a:r>
            <a:endParaRPr lang="en-US" sz="616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печати и доставки влияет на цену газет, делая их приобретение более затратным по сравнению с цифровыми новостными сервисами.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газеты обеспечивают высокую достоверность благодаря строгой редакционной проверке и журналистским стандартам.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газет и цифровых медиа по ключевым характеристикам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Интернет-СМИ отличаются скоростью обновления и обеспечивают многообразие интерактивных форматов, включая видео и комментарии читателей.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ограничены статичным форматом без возможности мгновенного обновления и мультимедийной поддержки.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медиа предоставляют доступ к большему объёму информации и оперативной обратной связи, что привлекает молодёжь и активных пользователей.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731" y="1479875"/>
            <a:ext cx="422263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газеты vs цифровые СМИ (ФОМ, РОМИР, 2023)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параметров помогает определить сильные и слабые стороны печатных и цифровых источников для образовательных целей.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выигрывают по достоверности, цифровые СМИ — по скорости и мультимедийности, что важно учитывать при выборе источников.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ФОМ, РОМИР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люди чаще выбирают печатные издания, ценя последовательность и детальный анализ материала, что соответствует их привычкам и восприятию информации.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предпочитает цифровые платформы из-за быстрого доступа к разнообразным форматам и возможности взаимодействия с контентом в режиме реального времени.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заведениях газеты рекомендуются для изучения классической лексики и особенностей официального стиля английского языка, что помогает формировать фундаментальные навыки.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аудитории и специфические мотивы выбора медиа
</a:t>
            </a:r>
            <a:endParaRPr lang="en-US" sz="26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критического мышления и языковых компетенций с помощью газет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газетными текстами развивает умение анализировать источник, различать факты и мнения, а также понимать структуру профессиональных английских материалов.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писем читателей и международных обзоров стимулирует формирование аргументированной позиции и совершенствует навыки ведения дискуссий на иностранном языке.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используют материалы для упражнений по выделению ключевой информации и пониманию общего смысла текста.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как учебный инструмент на уроках английского языка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структуры статей помогает учащимся освоить жанры и особенности построения журналистских сообщений.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газетных публикаций стимулируют обсуждение актуальных социальных и культурных вопросов, расширяя кругозор школьников.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служат основой для проектных работ и подготовительных заданий, способствующих развитию языковых и исследовательских навыков.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трансформация печатных газет в образовательном процессе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 — интеграция цифровых технологий
</a:t>
            </a:r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QR-кодов и цифровых архивов позволяет сочетать традиционные газеты с интерактивными образовательными ресурсами.
</a:t>
            </a:r>
            <a:endParaRPr lang="en-US" sz="1355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2025 год — развитие гибридных медиатек
</a:t>
            </a:r>
            <a:pPr algn="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библиотеки начинают предлагать смешанный доступ к печатным и цифровым материалам, расширяя возможности обучения.
</a:t>
            </a:r>
            <a:endParaRPr lang="en-US" sz="1355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 год — сохранение газеты как учебного инструмента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Предполагается сохранение газет в качестве источников для исторических исследований и развития навыков критического анализа.
</a:t>
            </a:r>
            <a:endParaRPr lang="en-US" sz="12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роль газет в обучении старшеклассников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остаются ценным ресурсом для формирования языковых и аналитических навыков, несмотря на ограничения в скорости и мультимедийности, благодаря своей достоверности и образовательной значимости.
</a:t>
            </a:r>
            <a:endParaRPr lang="en-US" sz="389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2026-05-07T21:33:06Z</dcterms:created>
  <dcterms:modified xsi:type="dcterms:W3CDTF">2026-05-07T21:33:06Z</dcterms:modified>
</cp:coreProperties>
</file>