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разновидности языка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меняется в разных ситуациях общения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речь меняется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по-разному говорим дома, на уроке, в переписке и в книгах: на выбор слов влияют цель, собеседник, тема и обстановка.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функциональная разновидность языка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7376" y="1379432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сферой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разновидность языка — это способ использования речи в определённой сфере жизни. Именно ситуация общения подсказывает, какие слова и выражения будут уместны.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21778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или простота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случае нужны точные формулировки и логика, в другом — простота и естественность. Для документа важны краткость и стандартные обороты, а для беседы — живость речи.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16179" y="1379428"/>
            <a:ext cx="180097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языковые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звучать по-разному: как объяснение правила, как дружеский совет или как официальное сообщение. Меняются слова, предложения и интонация.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0474" y="1379428"/>
            <a:ext cx="1800905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разновидностей языка помогает выбирать такие слова и конструкции, которые подходят именно к данной ситуации общения и лучше всего передают нужную мысль.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37000"/>
            <a:ext cx="4048200" cy="16549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разновидности языка и их особенности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функциональные разновидности языка по сфере употребления, цели и характерным признакам.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разновидности есть своя задача: сообщать, объяснять, оформлять, воздействовать или создавать образы. Поэтому различаются и слова, и построение текста.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в повседневном общении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282" y="983780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беседа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звучит в общении с друзьями, родителями, одноклассниками и знакомыми. Она помогает быстро обменяться мыслями в обычной, привычной обстановке.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2580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неё характерны простые и короткие предложения, неполные фразы и обращения. Такие конструкции делают разговор естественным, быстрым и понятным собеседнику.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9925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живом общении часто встречаются частицы, эмоциональные слова, повторы и интонация. Они помогают выразить удивление, радость, просьбу или недовольство.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7256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слова в разговоре ясны только участникам беседы, потому что смысл подсказывает обстановка. Поэтому устная речь часто бывает более свободной и непринуждённой.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590" y="983786"/>
            <a:ext cx="1467282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привычные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нередко используются сокращения, привычные выражения и слова из повседневного опыта. Это экономит время и делает общение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разные стили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 чаще опирается на разговорную речь, а письменные тексты распределяются между другими стилями в зависимости от задачи.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стиль может доминировать в устной речи, а остальные чаще связаны с письменными жанрами.
</a:t>
            </a:r>
            <a:endParaRPr lang="en-US" sz="1672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точность, логика, термины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нужен, чтобы точно сообщать и объяснять факты, понятия и закономерности. В нём важны ясность, последовательность и отсутствие лишних эмоций.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текстах часто используются термины и определения, потому что они помогают передавать информацию точно. Слова выбираются нейтральные, без яркой оценки.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показывает, как связаны явления: что из чего следует и почему происходит. Поэтому в тексте много слов-связок и логичных переходов между мыслями.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 научном стиле часто длиннее и сложнее, чем в разговорной речи. Это нужно, чтобы последовательно раскрыть мысль и не потерять точность изложения.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стиль: язык документов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5307" y="983780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документов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используется в заявлениях, справках, приказах, правилах, расписаниях и объявлениях. Его задача — чётко оформить сведения и отношения между людьми или организациями.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172618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официально-делового текста особенно важны краткость, однозначность и отсутствие эмоций. Формулировки должны быть понятны как документ и не допускать двусмысленности.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839911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обороты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текстах часто встречаются стандартные слова и выражения: согласно, обязуется, предоставить, утвердить, в установленный срок. Они делают документ узнаваемым и строгим.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507205" y="983786"/>
            <a:ext cx="1467288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строятся так, чтобы передать требование, порядок действий или правило без лишних слов. Это помогает быстро найти нужную информацию и правильно её понять.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174551" y="983786"/>
            <a:ext cx="146732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 удобен тем, что одинаково читается разными людьми. Благодаря точным формулировкам он помогает избежать ошибок и спорных толкований.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функциональную разновидность текста
</a:t>
            </a:r>
            <a:endParaRPr lang="en-US" sz="2252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текста по цели, сфере общения и языковым признакам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0437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625" y="1317313"/>
            <a:ext cx="65565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факты и отношение к событию
</a:t>
            </a:r>
            <a:endParaRPr lang="en-US" sz="2213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статьи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часто встречается в новостях, статьях и репортажах. Он сообщает общественно важные факты так, чтобы читатель быстро понял, что произошло и почему это важно.
</a:t>
            </a:r>
            <a:endParaRPr lang="en-US" sz="1222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читателя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не только информирует, но и влияет на мнение людей. Поэтому в нём заметны оценка, убедительность и стремление привлечь внимание к событию или проблеме.
</a:t>
            </a:r>
            <a:endParaRPr lang="en-US" sz="1181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заголовки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публицистических текстов характерны выразительные заголовки и общественно значимые слова. Они помогают сразу обозначить тему и сделать сообщение заметнее.
</a:t>
            </a:r>
            <a:endParaRPr lang="en-US" sz="122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статьях и выступлениях нередко используются риторические вопросы и призывы. Они усиливают эмоциональный отклик и делают текст более живым и убедительным.
</a:t>
            </a:r>
            <a:endParaRPr lang="en-US" sz="1209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и интервью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встречается и в устных формах — выступлениях, интервью, репортажах. В них важно не только сообщить факт, но и показать отношение к нему.
</a:t>
            </a:r>
            <a:endParaRPr lang="en-US" sz="1255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создаёт художественный стиль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 рассказе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Серебристый иней лег на ветви, и лес будто замер в тихом ожидании. Сосны стояли, как сторожа, а тонкий снег искрился под ногами. Такие детали помогают читателю не только увидеть картину, но и почувствовать её настроение.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в 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потемнело, словно кто-то опустил тяжелую занавесь. Молния разрезала тучи, а гром отозвался далеко и глухо. В художественном тексте природное явление становится живым и выразительным благодаря сравнениям, метафорам и точным словам.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путник шел по тропинке, крепко сжимая тёплый мешочек с хлебом. В его глазах жила надежда, а в каждом шаге слышалась смелость. Образ героя раскрывается через яркие детали, которые делают его запоминающимся.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различать стили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узнаются по сочетанию признаков, а не по одному слову. Чем точнее их набор, тем легче определить тип текста.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класс; обобщение учебных признаков стилей.
</a:t>
            </a:r>
            <a:endParaRPr lang="en-US" sz="133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проявляться по-разному: например, эмоциональность важна и в разговоре, и в публицистике, но работает с разной силой.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языковых особенностей пяти разновидностей
</a:t>
            </a:r>
            <a:endParaRPr lang="en-US" sz="2194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каждый стиль связан со своей задачей и выбирает для неё особые языковые средства.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поможет быстрее увидеть различия между стилями по цели, словам и строению предложений.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внутри функциональных разновидностей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59692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статья, доклад, сообщение и ответ по теме помогают объяснять знания ясно и последовательно. В них важны точность формулировок, порядок изложения и опора на факты.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695174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Заявление, расписка, приказ и справка оформляют отношения между людьми и организациями. Здесь особенно нужны краткость, стандартные выражения и отсутствие лишних эмоций.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0669" y="1309559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Заметка, репортаж, интервью и статья рассказывают о важных событиях и одновременно влияют на читателя. Для них характерны живость, оценка и убедительность.
</a:t>
            </a:r>
            <a:endParaRPr lang="en-US" sz="1297" dirty="0"/>
          </a:p>
        </p:txBody>
      </p:sp>
      <p:sp>
        <p:nvSpPr>
          <p:cNvPr id="14" name="Text 5"/>
          <p:cNvSpPr txBox="1"/>
          <p:nvPr/>
        </p:nvSpPr>
        <p:spPr>
          <a:xfrm>
            <a:off x="559692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беседа возникают в повседневном общении. В них естественны неполные фразы, обращения, вопросы и быстрый обмен репликами.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2695174" y="2978793"/>
            <a:ext cx="1683167" cy="14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Рассказ, сказка, повесть и стихотворение создают образы и настроение. В этих жанрах автор использует выразительные детали, чтобы читатель не просто узнал событие, а пережил его.
</a:t>
            </a:r>
            <a:endParaRPr lang="en-US" sz="12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языковые средства меняют стиль текста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05282" y="983780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звучат нейтрально и точно, другие — ярко и эмоционально. Именно лексика сразу показывает, к какому стилю ближе текст и насколько он уместен в ситуации.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172580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создают впечатление быстроты и простоты, а более длинные помогают объяснять мысль подробно и последовательно. Поэтому строение предложений заметно влияет на стиль.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839925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нужны для точного объяснения, а устойчивые формулы — для документов и официальных сообщений. Они делают текст понятным в учебной или деловой сфере.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07256" y="983786"/>
            <a:ext cx="1467277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хочет выразить отношение к событию, он использует слова с оценкой, вопросы и восклицания. Такие средства усиливают воздействие на читателя или слушателя.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7174590" y="983786"/>
            <a:ext cx="1467282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Сравнения, метафоры и эпитеты помогают создать картину, которую легко представить. Благодаря им обычная тема в художественном тексте становится живой и запоминающейся.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цель общения выбирает язык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задача речи определяет стиль и языковые средства.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 в современной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с разговорностью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новостных сообщениях иногда появляются простые, привычные слова, чтобы текст был ближе читателю. Но основной стиль всё равно остаётся публицистическим, потому что главная задача — сообщить общественно важный факт.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научно-популярных текстах сложные понятия объясняют простыми словами и короткими примерами. Так текст становится понятнее, но его основа остаётся научной благодаря точности и связи с фактами.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призыв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Рекламные тексты часто соединяют признаки публицистического и разговорного стиля: в них есть обращение, призыв и яркие слова. Это помогает привлечь внимание и быстро запомниться.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стиль, нужно смотреть не на отдельные слова, а на цель и ситуацию общения. Именно они показывают, какой тип речи является основным, а какие элементы только помогают ему.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встречаются в текстах разных стилей
</a:t>
            </a:r>
            <a:endParaRPr lang="en-US" sz="194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стиль распознаётся по ведущему признаку, но уверенный вывод даёт только их сочетание и общий тон текста.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класс; обобщение признаков функциональных разновидностей языка.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признаки часто соединяются: один текст может быть и точным, и выразительным, если этого требует ситуация общения.
</a:t>
            </a:r>
            <a:endParaRPr lang="en-US" sz="148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03133"/>
            <a:ext cx="677400" cy="6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33240"/>
            <a:ext cx="677400" cy="54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1813" y="1376750"/>
            <a:ext cx="491175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функциональные разновидности языка
</a:t>
            </a:r>
            <a:endParaRPr lang="en-US" sz="1997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стиль, ему легче уловить главную мысль, заметить важные слова и не перепутать факт с оценкой. Это помогает читать внимательнее и точнее.
</a:t>
            </a:r>
            <a:endParaRPr lang="en-US" sz="1473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уместно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стилей помогает выбирать подходящие слова для сочинения, ответа у доски или сообщения. Тогда текст звучит естественно и соответствует заданию.
</a:t>
            </a:r>
            <a:endParaRPr lang="en-US" sz="1522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Общаться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с одноклассниками, учителем или в переписке важно учитывать ситуацию. Уместная речь делает общение понятным, вежливым и эффективным.
</a:t>
            </a:r>
            <a:endParaRPr lang="en-US" sz="1441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51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стилей учит замечать, как язык меняется в зависимости от цели. Это развивает внимание к слову и помогает лучше понимать, как устроена речь.
</a:t>
            </a:r>
            <a:endParaRPr lang="en-US" sz="1513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становится точнее, когда мы выбираем нужный стиль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разновидности языка помогают говорить и писать так, чтобы речь соответствовала ситуации. Чем точнее выбран стиль, тем яснее мысль, убедительнее текст и понятнее общение.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2026-05-28T09:45:41Z</dcterms:created>
  <dcterms:modified xsi:type="dcterms:W3CDTF">2026-05-28T09:45:41Z</dcterms:modified>
</cp:coreProperties>
</file>