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К. Железников. «Разноцветная история»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разговоры, обиды и дружба в повести В. К. Железникова.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Карпович Железников умел точно и тепло писать о детях, их спорах, ошибках и первых серьёзных выводах. Его книги помогают увидеть, как в обычной школьной жизни рождаются честность, уважение и понимание.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Железников: писатель о детях и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обычный школьный день, где ребята разговаривают, спорят, обижаются и снова учатся быть вместе. Внешне событий немного, но каждое слово имеет значение.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следит за тем, как недоразумение превращается в ссору, а потом — в попытку разобраться. Герои постепенно понимают, что за поступком всегда стоят чувства и причины.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подчёркивает, что люди не одинаковы: у каждого свой характер, настроение и взгляд на других. История словно собрана из разных цветов, но все они важны.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произведение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где всё по-настоящему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легко представить в обычном классе: парты, доска, учебники и тихий шум перемены. Такая обстановка помогает увидеть героев без лишней выдумки — как живых школьников, у которых бывают и радости, и обиды.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коротких школьных разговорах становятся заметны характеры ребят. Кто-то говорит резко, кто-то смущается, а кто-то пытается сгладить напряжение. Для иллюстрации подойдут дети, склонившиеся над тетрадями и беседующие спокойно.
</a:t>
            </a:r>
            <a:endParaRPr lang="en-US" sz="1024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атмосфера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хорошо сочетается с картинкой, где в классе светло и уютно. На столах лежат книги и тетради, а лица детей выражают внимание и интерес. Такая сцена передаёт спокойный, узнаваемый школьный мир.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мир героев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может говорить прямо и решительно, не скрывая своего мнения. Через него видно, что смелость бывает полезной, если она не обижает других.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ребёнок легко расстраивается и долго помнит неприятные слова. Такой характер помогает понять, как важно бережно относиться к чужим чувствам.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те, кто старается помирить спорящих, услышать обе стороны и не дать ссоре разрастись. Это очень ценный, почти миротворческий талант.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вместе герои показывают, что дружба проверяется не только весёлыми играми, но и умением уступать, объясняться и уважать чужую правду.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герои в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и совесть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убеждает: даже маленькое действие или неосторожное слово могут сильно задеть человека. Иногда одна фраза портит настроение сильнее, чем целая ссора.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перед поступком стоит остановиться и подумать: как это отзовётся у другого? Такая пауза помогает не сделать лишнюю боль.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 книге — это внутренний голос, который подсказывает, как поступить честно и по-доброму. Именно он помогает героям исправлять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школьных событий и нравственных выводов в повести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«разноцветная» напоминает о пёстром и живом мире, где никто не похож на другого. В повести это особенно заметно в характерах детей и их реакциях.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можно представить как палитру или набор карандашей. Каждый цвет важен, как и каждый герой со своим настроением, привычками и способом смотреть на людей.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названа «разноцветной»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героям понять друг друга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начинают говорить спокойно, спор теряет силу. Разговор помогает назвать проблему вслух и перестать догадываться о чужих мыслях.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учатся не перебивать и слышать не только слова, но и настроение собеседника. Это помогает увидеть ситуацию с другой стороны.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признание ошибки делает шаг навстречу другому человеку. После этого обида уменьшается, а доверие постепенно возвращается.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поддерживает тех, кто растерялся или обиделся. Иногда именно мягкое слово помогает сохранить дружбу и не дать ссоре разгореться.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простой и понятный младшим школьникам. Автор говорит о важных вещах без длинных объяснений, поэтому текст читается легко и уверенно.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много точных наблюдений за тем, как говорят и ведут себя дети. По коротким репликам сразу видно, кто сердится, кто смущён, а кто готов помочь.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чувства переданы через небольшие, очень наглядные сцены. Их легко представить на уроке чтения, будто герои стоят прямо перед читателем.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Владимира Железникова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у Железникова показана без украшений: ребята могут сердиться, спорить и даже обижать друг друга. Но именно после ссоры они лучше понимают, кто рядом с ними.
</a:t>
            </a:r>
            <a:endParaRPr lang="en-US" sz="158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учатся поддерживать товарища не только в весёлый момент, но и тогда, когда ему трудно. В этом и есть настоящая школьная дружба — честная, живая и проверенная делом.
</a:t>
            </a:r>
            <a:endParaRPr lang="en-US" sz="1522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Замечать, что у каждого человека есть чувства, и не говорить резко, если можно сказать спокойно и по-доброму.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Думать о последствиях своих слов и поступков, потому что даже короткая фраза может сильно обидеть одноклассника.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 торопиться с выводами: сначала важно выслушать другого, а уже потом решать, кто прав и почему.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Понимать, что доброта начинается с малого шага, а уважение помогает классу стать дружнее и спокойнее.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93353"/>
            <a:ext cx="435968" cy="348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93355"/>
            <a:ext cx="435964" cy="3487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понятна четвёроклассникам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споры и обиды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ссорятся по причинам, которые близки детям: кто-то не так понял, кто-то сказал лишнее. Поэтому история читается как очень узнаваемый школьный случай.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школьная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есть уроки, перемены, разговоры и обычные детские переживания. Всё это легко узнать, потому что такие ситуации происходят почти в каждом классе.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и тёплый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обид приходит примирение, и становится ясно: дружить — это значит уметь слушать, прощать и не забывать о добром отношении.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повести особенно заметно, что грубое слово может ранить очень сильно. Иногда оно оставляет след надолго, даже если сказано быстро и без злого умысла.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Доброе слово действует наоборот: оно успокаивает, помогает помириться и возвращает доверие. Один тёплый жест способен изменить настроение всего разговора.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поступки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обычная школьная ссора приводит детей к пониманию и более бережному отношению друг к другу.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отношение героев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Владимир Железников относится к героям внимательно и по-доброму: он замечает их страхи, гордость, упрямство и желание быть понятыми.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Писатель не делает детей идеальными. Он показывает, что ошибаться может каждый, и поэтому помогает читателю понять причины поступков.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Такой взгляд делает повесть честной и тёплой: читатель видит в героях живых школьников, а не выдуманных “правильных” персонажей.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смотрит на детей автор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сказанное сгоряча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говорит резко, это сразу меняет настроение сцены. Стоит прислушаться к интонации: именно она показывает, где начинается обида и почему разговор вдруг становится холодным.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тоже говорит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персонаж не спорит, а молчит и отворачивается. Такое поведение не менее важно, чем громкие реплики, потому что по нему видно растерянность, боль или желание переждать ссору.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жест — большой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книга, выделенные строки и внимательные лица рядом помогают увидеть главное. Даже короткое извинение, улыбка или предложение помочь могут стать поворотом всей сцены.
</a:t>
            </a:r>
            <a:endParaRPr lang="en-US" sz="1151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чтении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99152"/>
            <a:ext cx="431178" cy="3449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99151"/>
            <a:ext cx="431180" cy="344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99151"/>
            <a:ext cx="431180" cy="344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99151"/>
            <a:ext cx="431180" cy="344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произведения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коллектив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среди одноклассников, где всё заметно особенно ясно. В коллективе сразу видно, кто поддерживает, кто спорит и кто умеет примирить других.
</a:t>
            </a:r>
            <a:endParaRPr lang="en-US" sz="1318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здесь не показная, а настоящая. Она проверяется в споре, в обиде и в умении снова заговорить спокойно, не теряя уважения друг к другу.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понимают, что честный разговор важнее хитрости и упрямства. Признать правду бывает трудно, но именно это помогает сделать отношения яснее.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стараются понять не только слова, но и причины поступков, конфликт ослабевает. Становится легче простить и начать разговор заново.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 в повести показывает силу доброго слова и уважительного жеста. После него ребята снова чувствуют себя одной командой.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выводы о повести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«Разноцветная история» напоминает, что обычный школьный день может стать важным уроком взросления. В нём много простых событий, но смысл у них серьёзный.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Повесть учит видеть, как тесно связаны добро, справедливость и уважение. Именно эти качества делают отношения в классе спокойнее и крепче.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Маленькие поступки героев показывают: дружба и доверие не появляются сами собой. Их нужно беречь каждый день, даже в самых коротких разговорах.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К. Железникова показывает, что каждый человек неповторим. Если научиться понимать друг друга и говорить по-доброму, даже школьные споры превращаются в полезный жизненный урок.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2026-05-20T08:57:54Z</dcterms:created>
  <dcterms:modified xsi:type="dcterms:W3CDTF">2026-05-20T08:57:54Z</dcterms:modified>
</cp:coreProperties>
</file>