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Ча, ща, чу, щу: простое правило для школьных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Запомним, где после ч и щ пишутся а и 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второкласснику знать это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встречаются в учебниках, сказках и обычной речи. Если запомнить простое правило, легче писать слова без сомнений, не путать буквы и быстрее находить знакомые орфограммы.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ч и щ — шипящие согласные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ч и щ обозначают шипящие согласные звуки. Они часто встречаются в знакомых словах: часы, щавель, чудо, щука.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 и щ в нужных сочетаниях пишутся только буквы а и у. Это правило одинаково работает во всех словах и не требует длинных проверок.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оно удобно тем, что короткое и очень понятное: услышал шипящий согласный — вспомнил, какие буквы можно писать дальше.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чай, чашка, дача, чаша и чабрец после буквы ч пишется а. Именно так слово выглядит правильно, а не с буквой 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ча часто встречается в словах о доме, посуде и природе. Короткие и знакомые слова помогают быстро запомнить это написание без путаницы.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ща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щавель, роща, чаща и пуща после буквы щ пишется а. Слово щенок сюда не подходит: в нём пишется ще.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с ща связаны с лесом и растениями. Такие образы легко представить, поэтому правило запоминается почти как картинка из сказки.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чу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чудо, чудесный, чужой, чугун, чуткий и чулок после буквы ч пишется у. Буква ю здесь не нужна.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чу часто встречается в сказках, рассказах и школьных текстах. Оно помогает быстро узнать знакомые слова, даже если они звучат немного необычно.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легко запомнить слово чудо: оно короткое, яркое и очень знакомое. С ним правило вспоминается почти мгновенно.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щу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щука, щурёнок, щупать, щупальца и щуриться после буквы щ пишется у. Буква ю в этих словах не употребляется.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известное слово — щука. Оно часто встречается в сказках и рассказах о природе, поэтому запоминается легко и весело.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щу показывают правило сразу в разных случаях: в названиях рыб, действий и признаков. Это делает орфограмму понятной и живой.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букву после ч и щ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ошибиться в сочетаниях ча, ща, чу и щу.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написаний в этих сочетаниях не бывает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просто вспомни эти четыре слова. Они работают как маленькие подсказки и быстро наводят на верную букву.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помогают слова-подсказки: чай, чаща, чудо, щука. В них хорошо видно, как пишется нужное сочетание.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написания совсем другие: ча, ща, чу и щу. Именно их и нужно выбирать, когда слышится нужный звук после шипящего.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 ч и щ в этих сочетаниях не пишутся я и ю. Поэтому формы чя, щя, чю и щю считаются ошибочными.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встречаются в знакомых словах: чай, чашка, ручка, чудо, щука, чучело. Такие примеры легко услышать дома, в классе и на прогулке.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связано с уроками, играми или привычными вещами, его проще запомнить. Значит, и правило становится не скучным, а почти домашним помощником.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природе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уголки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роща, чаща и пуща легко представить как густой лес. Такие образы помогают запомнить букву а после ч и щ без лишних объяснений.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реки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щука сразу вызывает картинку реки или озера. Когда ребёнок видит знакомый образ, правило запоминается быстрее и увереннее.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Щавель и другие природные слова связаны с листьями, травами и летними прогулками. Яркая картинка подсказывает нужное написание почти сама.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картины для памяти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нарисовать в голове, его легче написать правильно. Природные образы делают сочетания ча, ща, чу, щу заметными и дружелюбными.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действиях и признаках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щупать и щуриться называют действия. В них слышится у после шипящей, поэтому ребёнок быстро замечает нужное сочетание и не тянется к букве 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чуткий, чужой и чудесный описывают качество или признак. Они показывают, что правило работает не только в названиях предметов, но и в словах-признаках.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полезны на уроке, потому что расширяют словарный запас. Чем больше знакомых слов с чу и щу, тем легче выбирать правильную букву.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выбрать нужное сочетание после ч и щ без ошибок.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и короткие запоминалки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рифма помогает быстро вспомнить правило: ча, ща — с а; чу, щу — с у. Ритм делает написание почти песенкой, а это очень нравится младшим школьникам.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фраза звучит вслух несколько раз, буквы запоминаются легче. Ребёнок слышит не сложное объяснение, а удобную подсказку, которую можно повторить перед диктантом.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словах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поставить я вместо а: чя или щя. Так происходит потому, что на слух после шипящих звук кажется похожим на мягкое продолжение.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 буквой ю: чю или щю. Но в этих сочетаниях в русском языке пишутся только у и а, без исключений для этого правила.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хочется написать по слуху, стоит остановиться и вспомнить правило. После ч и щ в этих сочетаниях выбор всегда идёт только между а и 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полезно сравнивать правильные слова: чаща, чудо, щука, чашка. Они показывают, как пишутся нужные сочетания в знакомых и простых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помогает читать, списывать и писать под диктовку без скуки и лишних повторов.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сочетания удобно повторять через четыре группы слов: чай, чаща, чудо и щука.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тренировочных слов из темы урока
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 сказках и играх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и необычные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встречаются чародей, чудовище и чаща. Эти слова звучат ярко и немного волшебно, поэтому их легко запомнить даже после одного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и образами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 можно подбирать слова с ча, ща, чу, щу по картинке или по смыслу. Тогда правило повторяется незаметно, а запоминается очень крепко.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слове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слуховой проверке и сопоставлении с уже знакомыми примерами.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ч или щ слышится нужный звук, смело пишем ча, ща, чу или щу и не путаемся в буквах.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решение всегда выбирается между двумя буквами: а и 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Орфографическое правило русского языка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четыре сочетания и одно простое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ча, ща, чу, щу совсем не страшно: после ч и щ пишутся а и у. Несколько знакомых слов делают правило ясным, как школьная подсказка.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2026-05-21T20:58:16Z</dcterms:created>
  <dcterms:modified xsi:type="dcterms:W3CDTF">2026-05-21T20:58:16Z</dcterms:modified>
</cp:coreProperties>
</file>