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jpe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BBC4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24978" y="449775"/>
            <a:ext cx="4412197" cy="4429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449775"/>
            <a:ext cx="3766800" cy="159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Европейская и азиатская части России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3118500"/>
            <a:ext cx="3766800" cy="1760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страна — два материковых мира, разные условия и большие расстояния.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2001" y="501325"/>
            <a:ext cx="3752248" cy="420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7925" y="1985375"/>
            <a:ext cx="4234200" cy="19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протянулась от Европы до Тихого океана, поэтому ее европейская и азиатская части заметно различаются по населению, природе и хозяйству.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37925" y="393900"/>
            <a:ext cx="43662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части страны: почему так важно деление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062500" y="1646075"/>
            <a:ext cx="3186600" cy="181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природный рубеж помогает понять, почему запад страны заселён плотнее, а восток занимает огромные пространства.
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740750" y="1646075"/>
            <a:ext cx="3481800" cy="181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2100 км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такова протяжённость Уральских гор, которые традиционно разделяют две части света.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Географические справочные материалы; традиционная граница Европы и Азии
</a:t>
            </a:r>
            <a:endParaRPr lang="en-US" sz="2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63679" y="1059700"/>
            <a:ext cx="2674393" cy="36129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8525" y="393900"/>
            <a:ext cx="8319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Европейская Россия — центр населения и управления
</a:t>
            </a:r>
            <a:endParaRPr lang="en-US" sz="2393" dirty="0"/>
          </a:p>
        </p:txBody>
      </p:sp>
      <p:sp>
        <p:nvSpPr>
          <p:cNvPr id="8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94828" y="1392851"/>
            <a:ext cx="23523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Столица и управление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здесь находятся Москва и большинство федеральных органов власти. Поэтому европейская часть играет главную роль в управлении страной и принятии ключевых решений.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389363" y="1392926"/>
            <a:ext cx="23523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и вузы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этой части страны сосредоточены Санкт-Петербург, Казань, Нижний Новгород и многие университеты. Здесь особенно заметны научная жизнь, образование и культурные центры.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94828" y="3266233"/>
            <a:ext cx="23523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Промышленность и транспорт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заводов, транспортных узлов и густая сеть дорог расположены именно на западе России. Это облегчает связи между городами и ускоряет обмен товарами.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3389363" y="3266233"/>
            <a:ext cx="23523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Плотное расселение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сравнительно небольшой территории живёт большая доля населения страны. Поэтому города, посёлки и сельские районы здесь расположены намного ближе друг к другу.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5729" y="1521533"/>
            <a:ext cx="4149693" cy="2401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227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географические обобщения; соотношение долей населения в школьной карте
</a:t>
            </a:r>
            <a:endParaRPr lang="en-US" sz="843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40900" cy="20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Разница особенно заметна, если сравнить численность людей с площадью территории: население распределено очень неравномерно.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жителей живёт в европейской части, хотя по площади она намного меньше азиатской.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людей живет в двух частях России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100" y="2101592"/>
            <a:ext cx="4152000" cy="12150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0100" y="4191525"/>
            <a:ext cx="35547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957350" y="2001700"/>
            <a:ext cx="3696300" cy="171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главные различия в природе, заселении и роли двух частей страны.
</a:t>
            </a:r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Европейская часть более густо заселена и лучше освоена, а азиатская отличается большим пространством и более суровыми условиями.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20100" y="393900"/>
            <a:ext cx="84933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европейской и азиатской частей России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81861" y="1550375"/>
            <a:ext cx="2569228" cy="31221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4625" y="393900"/>
            <a:ext cx="79146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европейской части России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925800" y="16053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зоны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широко распространены леса, смешанные леса, лесостепь и степь. Такая смена природных зон делает запад России разнообразным и удобным для жизни людей.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925800" y="33880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мягкий климат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в европейской части обычно мягче, чем за Уралом. Поэтому здесь проще развивать сельское хозяйство, строить дороги и поддерживать постоянные поселения.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703600" y="160537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реки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Важнейшие реки этой части страны — Волга, Дон, Северная Двина и Нева. Они служат путями сообщения, источниками воды и природными ориентирами.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3703600" y="33880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природы на хозяйство
</a:t>
            </a:r>
            <a:pPr algn="l" indent="0" marL="0">
              <a:lnSpc>
                <a:spcPct val="115000"/>
              </a:lnSpc>
              <a:buNone/>
            </a:pPr>
            <a:r>
              <a:rPr lang="en-US" sz="3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благоприятные условия помогают развиваться земледелию, городам и транспортной сети. Именно поэтому европейская часть стала главным хозяйственным центром страны.
</a:t>
            </a:r>
            <a:endParaRPr lang="en-US" sz="969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8575" y="3003627"/>
            <a:ext cx="2700000" cy="17876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475" y="3003627"/>
            <a:ext cx="2700000" cy="178769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80475" y="3003627"/>
            <a:ext cx="2700000" cy="178769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18525" y="393900"/>
            <a:ext cx="82620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азиатской части России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847125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Тайга без конца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 Уралом начинаются огромные пространства тайги — леса, которые тянутся на тысячи километров. Здесь особенно заметны расстояния между населёнными пунктами и зависимость жизни людей от транспорта. Тайга даёт древесину и скрывает богатые природные ресурсы.
</a:t>
            </a:r>
            <a:endParaRPr lang="en-US" sz="1027" dirty="0"/>
          </a:p>
        </p:txBody>
      </p:sp>
      <p:sp>
        <p:nvSpPr>
          <p:cNvPr id="14" name="Text 3"/>
          <p:cNvSpPr txBox="1"/>
          <p:nvPr/>
        </p:nvSpPr>
        <p:spPr>
          <a:xfrm>
            <a:off x="3677675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Озеро Байкал и великие реки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Азиатская Россия известна Байкалом, Енисеем и Леной. Это не просто названия на карте: реки связывают территории, а Байкал считается одним из самых известных природных объектов страны. Такие места подчёркивают масштаб и природное богатство востока.
</a:t>
            </a:r>
            <a:endParaRPr lang="en-US" sz="1027" dirty="0"/>
          </a:p>
        </p:txBody>
      </p:sp>
      <p:sp>
        <p:nvSpPr>
          <p:cNvPr id="15" name="Text 4"/>
          <p:cNvSpPr txBox="1"/>
          <p:nvPr/>
        </p:nvSpPr>
        <p:spPr>
          <a:xfrm>
            <a:off x="6458600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Камчатка: земля вулканов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Дальнем Востоке природа меняется особенно резко: появляются вулканы, горы и прибрежные территории. Камчатка показывает, что в азиатской части России соседствуют суровый климат, активные земные процессы и редкие, но очень ценные природные ландшафты.
</a:t>
            </a:r>
            <a:endParaRPr lang="en-US" sz="1027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412" y="1631450"/>
            <a:ext cx="8261425" cy="3159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15925" y="393900"/>
            <a:ext cx="82644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меняются условия от запада к востоку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418525" y="1096575"/>
            <a:ext cx="77127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изменение природных и хозяйственных условий по территории России.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64855" y="1059700"/>
            <a:ext cx="2672041" cy="36129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8525" y="393900"/>
            <a:ext cx="8319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города европейской части России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94828" y="1392851"/>
            <a:ext cx="23523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Столица России и главный политический центр страны. Здесь сосредоточены федеральные органы власти, крупные деловые районы и важнейшие транспортные связи.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389363" y="1392926"/>
            <a:ext cx="23523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Санкт-Петербург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Крупный культурный, научный и портовый город. Он известен музеями, университетами и выходом к морским путям, которые связывают его с другими странами.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94828" y="3266233"/>
            <a:ext cx="23523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Поволжья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Казань, Нижний Новгород и Самара показывают, что в европейской части много крупных городов вдоль рек и железных дорог. Это усиливает связи между регионами.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3389363" y="3266233"/>
            <a:ext cx="23523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Южные центры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Ростов-на-Дону — важный город на юге европейской России. Он выделяется транспортным положением, торговлей и связями с районами Северного Кавказа и Черноморья.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02425" y="1168003"/>
            <a:ext cx="3757200" cy="33535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75850" y="393900"/>
            <a:ext cx="8183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города азиатской части России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941800" y="1380622"/>
            <a:ext cx="3449700" cy="88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Новосибирск
</a:t>
            </a:r>
            <a:pPr algn="l" indent="0" marL="0">
              <a:lnSpc>
                <a:spcPct val="115000"/>
              </a:lnSpc>
              <a:buNone/>
            </a:pPr>
            <a:r>
              <a:rPr lang="en-US" sz="4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Крупнейший город Сибири вырос на пересечении важных путей и стал научным и образовательным центром. Здесь сосредоточены вузы, исследовательские институты и предприятия, связанные с современными технологиями.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941800" y="2518629"/>
            <a:ext cx="34497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Екатеринбург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город стоит на Урале, то есть на границе Европы и Азии. Он выполняет роль крупного промышленного, транспортного и делового узла, связывающего запад и восток страны.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941800" y="3719298"/>
            <a:ext cx="3449700" cy="94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Владивосток
</a:t>
            </a:r>
            <a:pPr algn="l" indent="0" marL="0">
              <a:lnSpc>
                <a:spcPct val="115000"/>
              </a:lnSpc>
              <a:buNone/>
            </a:pPr>
            <a:r>
              <a:rPr lang="en-US" sz="4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Владивосток расположен на берегу Тихого океана и служит главными морскими воротами России на востоке. Через его порт страна поддерживает торговые и транспортные связи с азиатскими государствами.
</a:t>
            </a:r>
            <a:endParaRPr lang="en-US" sz="104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5729" y="1521533"/>
            <a:ext cx="4149693" cy="2401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227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теме «Европейская и азиатская части России»; без точных статистических данных
</a:t>
            </a:r>
            <a:endParaRPr lang="en-US" sz="843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40900" cy="20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основные виды ресурсов, наиболее широко представленные в Сибири, на Севере и на Урале.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Запасы сырья сосредоточены главным образом на востоке страны, а переработка и потребление сильнее развиты в европейской части.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сосредоточены природные ресурсы России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4575" y="1812357"/>
            <a:ext cx="4152000" cy="181955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152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география России; обобщение по карте природных ресурсов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09100" cy="20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ресурсы связаны с основными районами их добычи в России.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Азиатская часть богаче сырьём, а европейская сильнее в переработке и потреблении ресурсов.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природные ресурсы и районы их добычи
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1353" y="1550375"/>
            <a:ext cx="2570244" cy="31221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4625" y="393900"/>
            <a:ext cx="79146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Транспортные связи огромной страны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25800" y="16053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железная артерия
</a:t>
            </a:r>
            <a:pPr algn="l" indent="0" marL="0">
              <a:lnSpc>
                <a:spcPct val="115000"/>
              </a:lnSpc>
              <a:buNone/>
            </a:pPr>
            <a:r>
              <a:rPr lang="en-US" sz="3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Транссибирская магистраль соединяет центр страны с Дальним Востоком. Это одна из важнейших линий, по которой перевозят пассажиров, грузы, сырьё и промышленные товары через всю Россию.
</a:t>
            </a:r>
            <a:endParaRPr lang="en-US" sz="969" dirty="0"/>
          </a:p>
        </p:txBody>
      </p:sp>
      <p:sp>
        <p:nvSpPr>
          <p:cNvPr id="9" name="Text 3"/>
          <p:cNvSpPr txBox="1"/>
          <p:nvPr/>
        </p:nvSpPr>
        <p:spPr>
          <a:xfrm>
            <a:off x="925800" y="33880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Восточное дополнение
</a:t>
            </a:r>
            <a:pPr algn="l" indent="0" marL="0">
              <a:lnSpc>
                <a:spcPct val="115000"/>
              </a:lnSpc>
              <a:buNone/>
            </a:pPr>
            <a:r>
              <a:rPr lang="en-US" sz="3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Байкало-Амурская магистраль помогает разгружать восточные направления и открывает доступ к новым районам Сибири. Она особенно важна там, где расстояния велики, а природные условия сложны.
</a:t>
            </a:r>
            <a:endParaRPr lang="en-US" sz="969" dirty="0"/>
          </a:p>
        </p:txBody>
      </p:sp>
      <p:sp>
        <p:nvSpPr>
          <p:cNvPr id="10" name="Text 4"/>
          <p:cNvSpPr txBox="1"/>
          <p:nvPr/>
        </p:nvSpPr>
        <p:spPr>
          <a:xfrm>
            <a:off x="3703600" y="160537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виды связи
</a:t>
            </a:r>
            <a:pPr algn="l" indent="0" marL="0">
              <a:lnSpc>
                <a:spcPct val="115000"/>
              </a:lnSpc>
              <a:buNone/>
            </a:pPr>
            <a:r>
              <a:rPr lang="en-US" sz="3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европейской части плотнее сеть автомобильных и железных дорог, поэтому перемещаться здесь проще. В азиатской части особенно значимы дальние поезда и авиация, соединяющие удалённые территории.
</a:t>
            </a:r>
            <a:endParaRPr lang="en-US" sz="969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7581" y="1301558"/>
            <a:ext cx="218400" cy="1941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89881" y="1289425"/>
            <a:ext cx="218400" cy="218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7581" y="3158575"/>
            <a:ext cx="218400" cy="218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89881" y="3180415"/>
            <a:ext cx="218400" cy="17472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37920" y="393900"/>
            <a:ext cx="8438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Хозяйство европейской и азиатской частей России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41125" y="1743250"/>
            <a:ext cx="37065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европейской части сосредоточены машиностроение, предприятия по переработке сырья и множество заводов. Здесь легче развивать производство благодаря крупным городам, дорогам и близости к потребителям.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1044400" y="1195575"/>
            <a:ext cx="32370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Промышленность и переработка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4793425" y="1743250"/>
            <a:ext cx="37065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Москва, Санкт-Петербург и другие крупные центры формируют основу финансов, образования, науки и управления. Эти сферы особенно важны там, где живёт много людей и хорошо развита сеть учреждений.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5284550" y="1205175"/>
            <a:ext cx="32493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Услуги и управление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541125" y="3588893"/>
            <a:ext cx="37404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азиатской части сильнее развиты добыча полезных ископаемых, энергетика и отрасли, связанные с освоением природных ресурсов. Здесь хозяйство часто строится вокруг месторождений и крупных промышленных проектов.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1044400" y="3071625"/>
            <a:ext cx="32370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Добыча и энергетика
</a:t>
            </a:r>
            <a:endParaRPr lang="en-US" sz="1300" dirty="0"/>
          </a:p>
        </p:txBody>
      </p:sp>
      <p:sp>
        <p:nvSpPr>
          <p:cNvPr id="18" name="Text 8"/>
          <p:cNvSpPr txBox="1"/>
          <p:nvPr/>
        </p:nvSpPr>
        <p:spPr>
          <a:xfrm>
            <a:off x="4793425" y="3588892"/>
            <a:ext cx="37404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части России не работают отдельно: сырьё, товары и специалисты постоянно перемещаются между ними. Такой обмен помогает поддерживать экономику страны и делает её более устойчивой.
</a:t>
            </a:r>
            <a:endParaRPr lang="en-US" sz="1100" dirty="0"/>
          </a:p>
        </p:txBody>
      </p:sp>
      <p:sp>
        <p:nvSpPr>
          <p:cNvPr id="19" name="Text 9"/>
          <p:cNvSpPr txBox="1"/>
          <p:nvPr/>
        </p:nvSpPr>
        <p:spPr>
          <a:xfrm>
            <a:off x="5296700" y="3062025"/>
            <a:ext cx="32373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Связи между частями страны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5729" y="1521533"/>
            <a:ext cx="4149693" cy="2401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227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теме; схема носит сравнительный характер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40900" cy="20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отражает, какие виды деятельности сильнее выражены в каждой части страны и где хозяйственные функции распределены не одинаково.
</a:t>
            </a:r>
            <a:pPr algn="l" indent="0" marL="0">
              <a:lnSpc>
                <a:spcPct val="150000"/>
              </a:lnSpc>
              <a:buNone/>
            </a:pPr>
            <a:r>
              <a:rPr lang="en-US" sz="11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1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Европейская часть сильнее в услугах и переработке, а азиатская — в добыче и энергетике; вместе они образуют взаимодополняющую систему.
</a:t>
            </a:r>
            <a:endParaRPr lang="en-US" sz="1188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 хозяйственной специализации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412" y="1631450"/>
            <a:ext cx="8261425" cy="3159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15925" y="393900"/>
            <a:ext cx="82644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Пути освоения азиатской России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418525" y="1096575"/>
            <a:ext cx="77127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 происходит освоение новых территорий: от поиска ресурсов к развитию жизни и инфраструктуры.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8525" y="393900"/>
            <a:ext cx="8319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и экологические трудности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681162" y="1392851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и воздух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европейской части страны особенно заметны загрязнение воздуха и нехватка свободных территорий в крупных городах. Большая плотность застройки усиливает нагрузку на природу и городскую среду.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844181" y="1392926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Мерзлота и стройка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азиатской части строительство часто осложняет вечная мерзлота. Из-за неё труднее возводить дороги, дома и трубопроводы, а любые работы требуют более сложных и дорогих решений.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681162" y="3266233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Пожары и расстояния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Сибири и Дальнего Востока опасны лесные пожары и большие расстояния между населёнными пунктами. Это усложняет доставку помощи, контроль территорий и охрану природных богатств.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4844181" y="3266233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забота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 в европейской, и в азиатской части России важно беречь леса, воду и воздух. Без охраны природы жизнь людей, хозяйство и транспорт становятся менее безопасными и устойчивыми.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85883" y="1508528"/>
            <a:ext cx="3620435" cy="2401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0100" y="4191525"/>
            <a:ext cx="35547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теме «Европейская и азиатская части России»
</a:t>
            </a:r>
            <a:endParaRPr lang="en-US" sz="848" dirty="0"/>
          </a:p>
        </p:txBody>
      </p:sp>
      <p:sp>
        <p:nvSpPr>
          <p:cNvPr id="6" name="Text 1"/>
          <p:cNvSpPr txBox="1"/>
          <p:nvPr/>
        </p:nvSpPr>
        <p:spPr>
          <a:xfrm>
            <a:off x="4957350" y="2001700"/>
            <a:ext cx="3696300" cy="171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увидеть, какие признаки у обеих частей страны общие, а какие проявляются по-разному.
</a:t>
            </a:r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едина по законам, истории и связям, но её части различаются по населению, природным условиям и хозяйственной специализации.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20100" y="393900"/>
            <a:ext cx="84933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общего и что различает две части России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BBC4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63300" y="1165200"/>
            <a:ext cx="7374600" cy="28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части одной страны
</a:t>
            </a:r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Европейская и азиатская части России не противопоставлены друг другу: одна даёт центры управления и услуг, другая — простор, ресурсы и новые возможности для развития страны.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2026-06-02T10:55:52Z</dcterms:created>
  <dcterms:modified xsi:type="dcterms:W3CDTF">2026-06-02T10:55:52Z</dcterms:modified>
</cp:coreProperties>
</file>