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многоклеточные организмы с важной ролью в природе и жизни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Бурые водоросли: строение, жизнь и 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водоросли особенно часто встречаются в холодных и умеренных морях, у каменистых берегов и в хорошо освещённой прибрежной зоне. Их заросли становятся домом для многих морских животных и поддерживают жизнь целых сообществ.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бурые водоросли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13" y="46909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бурых водорослей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вместо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бурых водорослей называют талломом, или слоевищем. У многих видов он состоит из прикрепляющей части, стволика и пластинки, но настоящих корней, стебля и листьев нет.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Окраску им придаёт фукоксантин — пигмент, который маскирует зелёный цвет хлорофилла. Поэтому оттенки водорослей могут быть от светло-оливковых до тёмно-бурых.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находятся хлорофилл a и c, необходимые для фотосинтеза. Благодаря им бурые водоросли сами создают органические вещества из воды, углекислого газа и света.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запасающего вещества они образуют ламинарин. Он помогает переживать неблагоприятные периоды, когда света или питания в морской среде становится меньше.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содержат альгинаты, которые делают ткани более крепкими и упругими. Это особенно важно для жизни в воде, где на водоросли постоянно действуют волны и течение.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 размеры бурых водорослей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малых до 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бурых водорослей очень различаются: одни виды вырастают всего на несколько сантиметров, а крупные ламинарии образуют длинные слоевища, достигающие десятков метров.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пузырьки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бурых водорослей есть воздушные пузыри. Они поддерживают слоевище в воде и помогают ему не опускаться слишком глубоко, где света для фотосинтеза меньше.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слоевища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хорошо заметны прикрепляющая часть, стволик и пластинка. Такое строение помогает удерживаться на камнях и одновременно подниматься к свету ближе к поверхности.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пигментов показывает, что окраска бурых водорослей связана не только с цветом, но и с приспособленностью к жизни при разном освещении.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Фукоксантин преобладает, а хлорофилл обеспечивает фотосинтез; каротиноиды помогают защищать клетки от избытка света.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составу пигментов бурых водорослей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бурых водорослей и их роль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бурые водоросли получают питание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сами создают органические вещества, поэтому относятся к автотрофам. Для фотосинтеза им нужны свет, вода и углекислый газ, растворённый в морской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Автотрофный образ жизни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Ламинарин служит запасом питательных веществ. Он помогает водорослям переживать время неблагоприятных условий, когда рост и образование новых тканей временно ослабевают.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трудные периоды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света, тем активнее идёт фотосинтез и тем лучше растёт слоевище. В затенённых местах рост замедляется, а заросли становятся менее густыми.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могут расти на глубине до 30–40 метров, если туда ещё проникает достаточно света. Поэтому их распространение зависит от прозрачности воды.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разной глубине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бурых водорослей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жизненного цикла и смену поколений у многих бурых водорослей.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 и биологический атлас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отдела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представители отдела отличаются местом обитания и формой жизни, но все важны для морской природы и 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Ламинария, фукус и саргассум показывают разнообразие бурых водорослей по строению, месту жизни и использованию.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Ламинариевые заросли как морская экосистема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густых зарослях ламинарии скрываются рыбы, моллюски, ракообразные и морские ежи. Здесь легче найти пищу, укрытие и безопасные места для развития молоди.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слоевища ослабляют силу волн и уменьшают разрушение береговой линии. Благодаря этому прибрежная зона дольше сохраняет свою форму и устойчивость.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Ламинариевые заросли создают разные условия света и движения воды, поэтому в них поселяются многие организмы. Это делает сообщество особенно богатым и разнообразным.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видов рядом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заросли участвуют в круговороте веществ и поддерживают морское равновесие. Если они сокращаются, страдают животные, которые зависят от них напрямую.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равновесие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морской воде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слоевище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бурых водорослей гибкий и прочный, поэтому он меньше повреждается при постоянном движении воды. Волны скорее сгибают его, чем ломают.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Прочное строение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содержат альгинаты, которые усиливают ткани и помогают сохранять форму. Благодаря этому водоросли лучше переносят давление воды и приливы.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пузыри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есть пузырьки с газом. Они удерживают слоевище ближе к поверхности, где света больше и фотосинтез идёт активнее.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к субстрату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прикрепляющая часть помогает водорослям удерживаться на камнях и не сноситься течением. Это особенно важно в зонах сильного прибоя.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ценны не только как сырьё, но и как источник веществ, которые используют в разных отраслях.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практическое значение имеют питание, медицина и получение альгинатов; остальные направления дополняют их.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учебнику биологии; условные оценки значимости, без точной статистики.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бурых водорослей для 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известна как морская капуста и часто продаётся сушёной, маринованной или в составе салатов. Её ценят за содержание йода, минеральных веществ и других полезных компонентов. На иллюстрации уместны пластины слоевища и готовые блюда.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капуста на столе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бурых водорослей получают альгинаты, которые помогают создавать оболочки, гели и некоторые лекарственные формы. Такие вещества удобны тем, что хорошо связывают воду и образуют плотную массу. Для изображения подойдут аптечные упаковки и высушенные слоевища.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лекарственных форм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ламинирию очищают, сушат и подготавливают к переработке. После этого из неё получают продукты для пищевой промышленности и медицины. На рисунке можно показать связку: сырьё, сушка и готовая продукция из водорослей.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моря к переработке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в питании и медицине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бурых водорослей в природе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заросли бурых водорослей служат убежищем для молоди рыб, ракообразных и моллюсков. В них животные прячутся от хищников и находят безопасные места для роста.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 животных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подводные заросли ослабляют силу волн и помогают удерживать грунт у берега. Благодаря этому уменьшается размывание побережья и сохраняются места обитания прибрежных организмов.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участвуют в морском круговороте веществ, создавая органическое сырьё для других организмов. После отмирания их остатки становятся пищей для бактерий и мелких животных.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круговорота веществ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водоросли массово погибают, вода хуже пахнет, в ней становится меньше света и кислорода. Это сразу ухудшает условия жизни для многих морских обитателей.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массового отмирания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 7 класса; обобщение признаков групп водорослей.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бурые водоросли в природе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отличить бурые водоросли от других групп и запомнить их основные внешние признаки.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легче узнать по окраске, морскому обитанию и крупным формам; сравнение с другими отделами снижает риск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 чередование поколений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бурых водорослей основное крупное растение — спорофит. На этом этапе образуются споры, которые помогают виду расселяться в морской среде и занимать новые участки.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делает размножение более надёжным. Если одно поколение хуже переносит неблагоприятные условия, другое помогает виду сохранить численность и выжить в море.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чередования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поколении, гаметофите, формируются половые клетки. После их слияния возникает новый организм, который снова растёт и постепенно превращается во взрослый таллом.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выходят в воду и разносятся течением. Если условия подходят, из них развивается новое поколение, способное продолжить жизненный цикл и дать начало молодым организмам.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 воде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бурых водорослей от моря до продукции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 о переработке бурых водорослей.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их у холодных берегов, где каменистое дно и достаточно света в прибрежной зоне.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 северных морях связано с подходящей температурой воды и условиями для прикрепления к субстрату.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учебнику биологии; условные оценки распространённости, без точной статистики.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бурые водоросли распространены особенно широко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бурых водорослей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бытовые стоки и другие загрязнители ухудшают состояние прибрежных вод. В таких условиях водорослям труднее расти, а морским организмам — жить рядом с ними.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водоросли собирают без ограничений, заросли не успевают восстанавливаться. Это уменьшает число особей, а вместе с ними и количество убежищ для морских животных.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сильное изменение побережья уничтожают места прикрепления водорослей. Если каменистые участки исчезают, крупным видам становится труднее удерживаться и развиваться.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воды нарушает привычные условия для многих видов. Там, где море становится слишком тёплым, бурые водоросли могут встречаться реже и образовывать меньшие заросли.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заросли бурых водорослей учёные рассматривают как удобную модель морской экосистемы. По ним можно изучать связи между растениями, животными и условиями среды. На иллюстрации подойдёт фотография густого подводного леса.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морской экосистемы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бурых водорослей помогают рассматривать, как устроены слоевище, пигменты и клеточные стенки. Такие наблюдения делают уроки биологии нагляднее и показывают, почему эти организмы отличаются от высших растений. Уместна микрофотография или схема клеток.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под микроскопом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бурых водорослей получают природные вещества, которые интересуют химию, медицину и пищевую промышленность. Особенно важны альгинаты: они хорошо удерживают воду и образуют вязкие смеси. Для изображения подойдут лабораторные колбы и образцы сушёного сырья.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биополимеры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в науке и исследованиях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соединяют богатство природы и пользу для человека: они образуют заросли, поддерживают морскую жизнь и дают ценные вещества. Бережное отношение к морям помогает сохранить их надолго.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водоросли: важные морские организмы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2026-05-29T19:57:34Z</dcterms:created>
  <dcterms:modified xsi:type="dcterms:W3CDTF">2026-05-29T19:57:34Z</dcterms:modified>
</cp:coreProperties>
</file>