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ключевые особенности и значение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сухопокровных наземных позвоночных с уникальными адаптациями.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320 млн лет назад, развившись из земноводных. Качественные изменения позволили им освоить сушу и стать предками многих видов.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пресмыкающихся в эволюции Земли
</a:t>
            </a:r>
            <a:endParaRPr lang="en-US" sz="291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покрыты твердыми роговыми чешуями, защищающими от высыхания. Форма тела меняется в зависимости от среды — от длинного и узкого до широкого и массивного.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характерные черты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форма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представлены четыре конечности, однако змеи и некоторые ящерицы лишены их, что влияет на способы передвижения и образ жизни.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конечностей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 пресмыкающихся сухая и покрыта чешуями, что снижает водную потерю в сухой среде и защищает от внешних повреждений.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линька помогает обновлять покровы, удалять повреждения и паразитов, поддерживая здоровье животного.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изменения поведения, например, изменяя положение тела, кожа участвует в температурной регуляции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зрение и защита глаз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обладают цветным зрением, что помогает в охоте и ориентации. Глаза защищены веками, которые двигаются, предохраняя глазное яблоко.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языка для обоняния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применяют язык как сенсорный орган для изучения запахов среды, что улучшает поиск добычи и выявление хищников.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слуховом аппарате
</a:t>
            </a:r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есть наружные уши, позволяющие улавливать звуки, тогда как у змей и черепах слух внутренний, приспособленный к особым условиям жизни.
</a:t>
            </a:r>
            <a:endParaRPr lang="en-US" sz="139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чувств пресмыкающихся
</a:t>
            </a:r>
            <a:endParaRPr lang="en-US" sz="27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скелет обеспечивает прочную опору тела на суше и позволяет совершать разнообразные движения.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череп пресмыкающихся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разделён на функциональные отделы: шейный, туловищный, крестцовый и хвостовой, обеспечивая гибкость и поддержку.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демонстрируют редукцию конечностей, что отражает адаптации к бегству, лазанию или ползанию.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отличается массивностью и подвижностью челюстей, оснащённых зубами для эффективного захвата и удержания добычи.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видов приходится на чешуйчатых — около 90%. Остальные группы существенно уступают по численности.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доминировании чешуйчатых в разнообразии пресмыкающихся и их адаптивном успехе.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пресмыкающихся по отрядам
</a:t>
            </a:r>
            <a:endParaRPr lang="en-US" sz="29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пресмыкающихся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состоит из губчатых лёгких, обеспечивающих газообмен в различных условиях наземной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 большинства трёхкамерное, а у крокодилов четырёхкамерное, что повышает эффективность кровообращения и обмена кислородом.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передвижение пресмыкающихся
</a:t>
            </a:r>
            <a:endParaRPr lang="en-US" sz="2722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живут на суше, передвигаясь ползком или бегом, используя свои крепкие конечности.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формы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освоили жизнь на деревьях, оснащены цепкими лапами и адаптированы к лазанию.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обитатели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пресмыкающиеся демонстрируют перепонки на лапах и уплощённое тело для эффективного плавания.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 роющие ящерицы лишены конечностей, они передвигаются благодаря волнообразным сокращениям мышц, скользя по поверхности.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Роющие и бесконечностные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челюстей позволяет змеям заглатывать крупную добычу целиком, что снижает риск и затраты энергии при охоте.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пресмыкающихся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включает мелких животных, насекомых и иногда растения, что отражает разнообразие экологических ниш.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служит дополнительным органом осязания и захвата пищи, а пищеварительная система обеспечивает медленное и эффективное усвоение.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Амниотические яйца защищают эмбриона
</a:t>
            </a:r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откладывают яйца с плотной оболочкой, которая предотвращает высыхание и позволяет развиваться на суше. Такое приспособление обеспечивает безопасное и успешное развитие потомства в разнообразных условиях.
</a:t>
            </a:r>
            <a:endParaRPr lang="en-US" sz="1545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заботе о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не охраняют кладки, оставляя яйца в защищённых местах. Исключением являются крокодилы и некоторые ящерицы, которые активно охраняют потомство, защищая яйца и недавно вылупившихся детёнышей от угроз.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яйца и развитие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важный процесс периодического удаления старой кожи. У змей кожа мелкими участками не сбрасывается, а полностью снимается за один раз, сохраняя здоровье и улучшая защиту.
</a:t>
            </a:r>
            <a:endParaRPr lang="en-US" sz="1514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обновляют тело несколько раз, что способствует здоровью кожи и защите от паразитов.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4-6 раз в год
</a:t>
            </a:r>
            <a:endParaRPr lang="en-US" sz="5489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«Зоология»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пресмыкающихся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изменения в жизненном цикле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37821"/>
            <a:ext cx="391500" cy="34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особенности к разным условиям
</a:t>
            </a:r>
            <a:endParaRPr lang="en-US" sz="2637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толстую, защищающую от влаги кожу и ведут ночной образ жизни, что снижает испарение в жарком климате и помогает экономить воду.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виды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цепкими лапами и маскировочной окраской, позволяющей скрываться среди листьев и эффективно передвигаться по ветвям.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пресмыкающиеся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перепонки между пальцами, уплощённое тело и дыхательные клапаны для комфортного плавания и дыхания под водой.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змеи, такие как гадюка и кобра, используют яд для охоты и защиты от врагов. Яд вводится через острые зубы, что делает их опасными хищниками в природе.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 и способы защиты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отпугивания врагов пресмыкающиеся применяют яркую окраску и громкое шипение. Ящерицы могут скинуть хвост, отвлекая хищника, и быстро убежать, спасаясь от 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84612"/>
            <a:ext cx="4151400" cy="16782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по признакам, связанным с кожей, дыханием, способом развития и температурой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отличаются сухой кожей и внутренним оплодотворением, что позволяет успешно жить на суше в разных условиях.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пресмыкающиеся, земноводные, птицы
</a:t>
            </a:r>
            <a:endParaRPr lang="en-US" sz="2499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контролируют численность насекомых и грызунов, предотвращая их избыточное размножение и снижая ущерб для сельского хозяйства.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важным звеном пищевой цепи, служат добычей для животных высших уровней, таких как птицы и млекопитающие.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процессах формирования почвы и распространении семян, способствуя поддержанию экосистем и биоразнообразия.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баланс природных сообществ, содействуют поддержанию здоровья экосистем и устойчивости природных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пресмыкающихся
</a:t>
            </a:r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на всех континентах, кроме Антарктиды. Ареал включает леса, пустыни, саванны и водоёмы, что говорит о высокой адаптивности и эволюционной успешности класса.
</a:t>
            </a:r>
            <a:endParaRPr lang="en-US" sz="1225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популяций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обитания, загрязнение и климатические изменения приводят к снижению численности. Браконьерство и торговля экзотическими животными усугубляют проблемы сохранения этих видов.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охраны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МСОП, около 20% пресмыкающихся находятся под угрозой исчезновения. Это требует активных мер по защите и исследования для предотвращения утраты биоразнообразия.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ареал и современные угрозы
</a:t>
            </a:r>
            <a:endParaRPr lang="en-US" sz="29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Слоновая черепаха может жить до 150 лет, демонстрируя невероятную выносливость и медленный метаболизм, характерный для некоторых пресмыкающихся.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и интересные факты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Нильский крокодил достигает длины до 6 метров и является одним из крупнейших и мощнейших хищников среди современных пресмыкающихся.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— самый крупный современный ящер, а змеи способны проглатывать добычу, значительно превышающую по массе их собственное тело.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современное изучение пресмыкающихся
</a:t>
            </a:r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отражают важные этапы эволюции и адаптаций, занимают ключевые экологические ниши. Их изучение помогает сохранять биоразнообразие и поддерживать баланс природных экосистем.
</a:t>
            </a:r>
            <a:endParaRPr lang="en-US" sz="39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2026-05-07T13:33:15Z</dcterms:created>
  <dcterms:modified xsi:type="dcterms:W3CDTF">2026-05-07T13:33:15Z</dcterms:modified>
</cp:coreProperties>
</file>