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«Фелица»: ода, которая изменила привычный взгляд на жанр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Державина, где похвала, сатира и жизнь двора звучат вместе.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Екатерининская эпоха и правила классицизма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литература следовала строгим канонам классицизма: высокий стиль, ясные жанры и прославление власти. Державин в «Фелице» смело нарушил привычные рамки, соединив торжественность с шуткой, сатирой и бытовыми деталями.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7117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51983"/>
            <a:ext cx="431700" cy="3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27" y="3382750"/>
            <a:ext cx="3195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Державин: кто написал оду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Романович Державин принадлежит к числу крупнейших русских поэтов своего времени. Его творчество стало заметным шагом к более живой и личной поэзии.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XVIII века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служил в армии и на государственной службе, поэтому хорошо знал чиновный и придворный мир. Это помогло ему писать о нём точно и наблюдательно.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службы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умел замечать привычки, слабости и внешнюю пышность людей. В его стихах важны конкретные черты, а не отвлечённые общие слова.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Державина важен не только образ идеального правителя, но и конкретная личность. Он показывает человека со всеми достоинствами и недостатками.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человеку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использовал выразительные, естественные обороты речи. Благодаря этому его стихи звучат ярко и ближе к реальной жизни, чем многие торжественные оды.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Фелица и Екатерина II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Фелица — это поэтическое имя Екатерины II, взятое из её сказочной повести о царевиче Хлоре. Такой образ соединяет реальную историю и сказочный оттенок.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имя правительницы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Фелица показана мудрой, доброй и справедливой правительницей. На её фоне особенно заметны тщеславие, лень и пустая роскошь придворного мира.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Идеал, противопоставленный придворной суете
</a:t>
            </a:r>
            <a:endParaRPr lang="en-US" sz="14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ода стала необычной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ода обычно звучала торжественно и прославляла правителя высоким, строгим языком.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оды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звучать свободнее и ярче, а привычный жанр оказался ближе к реальной жизни и человеческим характерам.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эффект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«Фелице» рядом с похвалой появляются ирония, шутка и бытовые подробности, которые делают текст живым.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Державина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оде связаны между собой: нравственная оценка важнее внешнего блеска, а бытовые детали делают образ двора узнаваемым.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добродетель, разумная власть и моральный контраст с придворными привычками.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оды «Фелица»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Г. Р. Державина «Фелица» (1782)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 движение от похвалы к сатире и обратно к нравственному выводу.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смысл оды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персонажи в оде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усиливают контраст с Фелицей. На их фоне особенно убедительно звучит мысль о том, что нравственная ценность важнее положения и внешнего блеска.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видны любители развлечений, еды, нарядов и показного блеска. Это не точные портреты, а обобщённые типы, высмеивающие придворную суету.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показывает ленивых вельмож, для которых важнее удобство и праздные занятия, чем служба и польза государства. Их поведение легко узнать по привычкам.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64041"/>
            <a:ext cx="4839600" cy="1530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главное противопоставление в оде: достойная власть и пустая суета двора.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Фелица воплощает идеал власти, а придворные — мир внешнего блеска без внутренней меры.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Г. Р. Державина «Фелица» (1782)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Фелицы и придворного мира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Г. Р. Державина «Фелица»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была создана ода, в которой высокий жанр впервые так заметно сблизился с живой речью и бытовыми подробностями.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помогает понять новизну произведения: Державин обновил торжественную оду, сделав её более естественной и выразительной.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1782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классицистической оде обычно главными были строгий порядок, высокий слог и прямое восхваление государя. Державин сохраняет торжественность, но делает речь более живой, личной и заметно ближе к реальной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«Фелице» рядом с похвалой появляются ирония, шутка и бытовые подробности, которые раньше считались недопустимыми для высокой поэзии. Так поэт расширяет границы жанра и придаёт ему необычную выразительность.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ода и новаторство Державина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Правитель, по мысли Державина, должен судить честно и не поддаваться прихотям. Именно справедливость делает власть уважительной и помогает ей служить не только трону, но и людям.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разум показан как основа правильного управления и личного поведения. Мудрость важнее показной пышности, потому что она помогает принимать взвешенные решения и избегать пустых ошибок.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не нуждается в лести и не прячет свои поступки за красивыми словами. В оде именно нравственная прямота оказывается важнее чина, наряда и придворного блеска.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ценит сдержанность, простоту и умение не поддаваться лишним желаниям. Умеренность противопоставлена роскоши и праздности, которые отвлекают человека от настоящих обязанностей.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нравственные идеи оды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интонации сменяют друг друга, поэтому текст звучит одновременно празднично и живо, а не однообразно.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 немного преобладает, но ирония и поучение заметны почти так же сильно; именно их сочетание создаёт оригинальность оды.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оды: торжественность, ирония, поучительность
</a:t>
            </a:r>
            <a:endParaRPr lang="en-US" sz="3626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оды Г. Р. Державина «Фелица»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контраст в «Фелице»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образ идеальной правительницы: разумной, спокойной и справедливой. Он задаёт высокий тон и показывает, какой должна быть власть в представлении автора.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текст входят сцены придворной жизни, где заметны лень, тщеславие и стремление к удовольствиям. На этом фоне недостатки людей видны особенно отчётливо.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сопоставление двух миров приводит к нравственному выводу: истинное достоинство определяется не внешним блеском, а умом, мерой и внутренней честностью.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усиливается тем, что рядом стоят торжественные обращения и почти разговорные замечания. Благодаря этому ода выглядит не отвлечённой, а очень конкретной и наблюдательной.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принесла «Фелица» русской поэзии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главные новшества оды и то, как они изменили привычный жанр.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«Фелица» показала, что высокая поэзия может быть не только торжественной, но и наблюдательной, смешной и очень человеческой.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оды Г. Р. Державина «Фелица»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выделялась на фоне привычных торжественных текстов: в ней были не только похвала, но и живые наблюдения, поэтому она сразу запомнилась читателям.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усилило ощущение правды: современники увидели в оде знакомый мир дворца, но описанный ярко, остро и намного интереснее обычного официального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оценила необычную форму и ум автора: произведение не просто восхваляло, а показывало характеры, привычки и придворные нравы.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стало известным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средства выразительности помогают соединить похвалу, сатиру и живое изображение придворного мира.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приемы оды
</a:t>
            </a:r>
            <a:endParaRPr lang="en-US" sz="324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Державина стала заметным шагом вперёд для русской поэзии конца XVIII века, потому что соединила высокую тему с живым и конкретным изображением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«Фелица» связана с переходом к более свободному литературному мышлению, где важны не только форма, но и авторская индивидуальность.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помогло поэтам смелее использовать разговорную интонацию, реальные детали и собственный взгляд на происходящее, а не только готовые правила классицизма.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«Фелицы» стало яснее, что торжественный жанр может быть не только строгим, но и личным, наблюдательным и даже немного ироничным.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«Фелицы» в русской литературе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детали, помогающие запомнить произведение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Фелица звучит как имя из сказки, но за ним скрывается Екатерина II. Это соединение делает образ необычным: перед нами не просто правительница, а героиня, в которой историческая личность и художественный вымысел существуют рядом.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имя и реальная императрица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легко представить парадный зал, корону, мантию и всё, что связано с властью. Эти детали создают ощущение придворной роскоши, но одновременно подчёркивают, насколько важнее внешнего блеска нравственные качества.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 мир блеска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перо и другие предметы письменной культуры намекают на разумную, образованную правительницу. Такие детали помогают увидеть в Фелице не только символ власти, но и человека, умеющего думать, читать и принимать взвешенные решения.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письменные принадлежности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Державина напоминает, что настоящая сила связана не с блеском, а с умом, честностью и мерой. Именно поэтому «Фелица» остаётся важным произведением русской литературы.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Фелица: ода, которая учит видеть главное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2026-05-23T00:05:57Z</dcterms:created>
  <dcterms:modified xsi:type="dcterms:W3CDTF">2026-05-23T00:05:57Z</dcterms:modified>
</cp:coreProperties>
</file>