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«Азиатский тип» населения: география, особенности и современное научное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термин о разнообразии населения Азии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«азиатский тип» возникло в антропологии XIX–XX веков как попытка описать внешние признаки части населения Азии. Сегодня его рассматривают как исторически ограниченный термин, а не строгую научную категорию.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старых классификаций к современной науке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внешние признаки традиционно относили к «азиатскому типу»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волос и кожи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старой антропологической литературе отмечали прямые тёмные волосы, сравнительно тёмную пигментацию кожи и слабую выраженность волосяного покрова. Эти признаки встречались не у всех народов и могли сочетаться по-разному.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неоднородность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нельзя описать единым образом: разные народы Азии показывают различные комплексы внешности. Одни признаки распространены шире, другие встречаются лишь у части групп и не образуют жёсткой общей нормы.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часто упоминаемых особенностей относили широкие скулы, более плоский профиль лица и эпикантус. Однако даже в пределах одного региона набор признаков был непостоянным и зависел от исторической смешанности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населения Азии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исторически отмечали наибольшую концентрацию признаков, которые связывали с «азиатским типом». Китайцы, корейцы и японцы — лишь часть большого региона, где природные условия и многовековая история расселения сформировали устойчивые местные различия.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центр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Сибири, Монголии и на сопредельных территориях население складывалось в условиях холодного климата, кочевых перемещений и длительных контактов между группами. Поэтому местные популяции отличаются не только внешне, но и по происхождению.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расселения показывает: Азия не является однородной территорией. На одном материке сосуществуют регионы с разной историей, разными путями миграций и разными формами адаптации человека к среде.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внешние особенности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формирования признаков под влиянием миграций, среды и смешения популяций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2820"/>
            <a:ext cx="306494" cy="3163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Восточная, Северная, Центральная и Южная Азия имеют собственные исторические пути расселения. Поэтому внешние признаки, языки и культурные традиции здесь образуют не одну, а множество региональных картин.
</a:t>
            </a:r>
            <a:endParaRPr lang="en-US" sz="1317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перемещений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Азии веками перемещались вдоль степных коридоров, речных долин и горных проходов. Эти пути способствовали как разъединению групп, так и их последующему смешению.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различия не совпадают с языковыми и религиозными границами. На одном пространстве могут жить народы с близкой культурой, но с разной историей происхождения и заметно разными внешними чертами.
</a:t>
            </a:r>
            <a:endParaRPr lang="en-US" sz="1303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Единого типа нет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не сводится к одному антропологическому типу. Её население представляет собой сложную совокупность популяций, сформированных под влиянием миграций, среды, смешения и длительного исторического развития.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территория большого этнического и антропологического разнообразия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9814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региональные варианты населения Азии различаются по комплексу признаков и историческому 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не имеет единого внешнего стандарта: различия формировались в разных природных и исторических условиях.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школьной географии и исторической антропологии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региональных вариантов населения Азии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переселения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перемещения людей по Евразии заложили основу разнообразия населения Азии. Группы расселялись постепенно, занимая территории с разными природными условиями.
</a:t>
            </a:r>
            <a:endParaRPr lang="en-US" sz="1308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ландшафтов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население закреплялось в степях, горах, долинах рек и на северных территориях. Природные рубежи влияли на контакты между группами и на степень их изоляции.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смешение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тысячелетий соседние народы обменивались генами и культурными практиками. Поэтому антропологические границы оставались подвижными и никогда не были абсолютно жёсткими.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расселение народов Евразии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языковая или культурная общность может включать людей разного происхождения и внешности. История народов часто меняет связи между этническими, языковыми и антропологическими границами.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Классифицировать людей по одному признаку недостаточно: происхождение, язык и культура развиваются не синхронно.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исторической антропологии и географии населения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внешность, язык и культура не совпадают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внешних признаков с природной средой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старых объяснениях некоторые черты связывали с приспособлением к холодному, ветреному и сухому климату степей и высоких широт. Особенно часто обсуждали форму глазной щели и строение лица.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Пигментацию кожи рассматривали как один из возможных результатов длительного проживания в определённых природных условиях. При этом на неё влияют не только среда, но и наследственная изменчивость популяций.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уклад, питание и длительность жизни в конкретной местности тоже могли влиять на закрепление отдельных признаков. Поэтому внешний облик населения нельзя объяснить только климатом.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и 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подчёркивает: признаки формируются в результате совместного действия наследственности, случайных изменений и межпопуляционного смешения. Это делает антропологическую картину Азии особенно сложной.
</a:t>
            </a:r>
            <a:endParaRPr lang="en-US" sz="10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современная популяционная генетика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Популяции, а не «типы»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описывает человека через популяции, частоты генов и историю смешения, а не через жёсткие расовые схемы. Такой подход точнее отражает реальную изменчивость населения.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показывают, что различия между людьми внутри крупных регионов нередко больше, чем между условными континентальными группами. Поэтому внешняя похожесть не означает одинакового происхождения.
</a:t>
            </a:r>
            <a:endParaRPr lang="en-US" sz="951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важнее стереотипов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подтверждает: внешние признаки складывались постепенно под влиянием наследственности, контактов и среды. Это помогает отказаться от упрощённых представлений о «неизменных» человеческих типах.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переселений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ДНК можно проследить древние миграции, родство групп и направления расселения. Археогенетика помогает сопоставлять генетические данные с археологическими находками и историческими процессами.
</a:t>
            </a:r>
            <a:endParaRPr lang="en-US" sz="9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антропологии, популяционной генетики и исторической географии.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антропологический подход и современные научные модели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изменилась наука о человеке: от описания внешности к анализу популяций, миграций и генетических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 лучше объясняют разнообразие населения Азии, потому что учитывают историю, смешение и наследование, а не один набор внешних признаков.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народов Азии и их различий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Китайцы, корейцы и японцы нередко служат примерами населения с близкими внешними чертами, но даже здесь заметны различия по языку, культуре, историческому опыту и региональным особенностям.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север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Монгольские, тюркские и североазиатские народы демонстрируют особенно сложную картину смешения. Их антропологические признаки формировались в условиях степей, тайги, высокогорий и длительных миграций.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запад Азии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Индийские, иранские, тибетские и многие другие группы показывают, что единый «азиатский облик» не существует. Континент объединяет народы с разной историей, языками и образом жизни.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формирование антропологических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длительные миграции, изоляция и смешение постепенно создавали региональные комплексы признаков у населения Азии.
</a:t>
            </a:r>
            <a:endParaRPr lang="en-US" sz="18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степных погребениях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 степной зоны сохраняют кости, украшения и предметы быта, по которым можно судить о древних популяциях. Такие находки помогают сопоставлять антропологические особенности с образом жизни, мобильностью и контактами между племенами.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в текстах и 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и изображения на памятниках искусства дополняют археологические данные. Они показывают одежду, причёски, украшения и черты внешности, а значит помогают точнее понять историческую картину населения Азии.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Черепные серии и реконструкции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 изучают черепные серии из Сибири, Центральной и Восточной Азии, чтобы восстановить вариативность древнего населения. Реконструкции по костным материалам позволяют увидеть, как могли выглядеть люди прошлого в разных регионах Евразии.
</a:t>
            </a:r>
            <a:endParaRPr lang="en-US" sz="1019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Археология, история и изучение древнего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стереотипов и научной осторожности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не равна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лица, цвет кожи или форма волос не позволяют судить о характере, способностях и уровне культуры человека. Научный подход требует отделять биологические признаки от социальных оценок.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антропология сегодня исходят из равной ценности всех людей. Исследования описывают происхождение и миграции популяций, но не используют внешность как основание для оценок.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старых схем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классификации прошлого нередко превращались в иерархии, где одни группы объявлялись «выше» других. Современная наука рассматривает такие схемы как упрощённые и исторически проблемные.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формируются не одинаково: одни сильнее связаны с наследованием, другие — с миграциями или длительной адаптацией к 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фактор не действует отдельно; внешний облик населения возникает как результат их совместного влияния.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популяционной генетики и антропологии.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внешний облик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 народы Евразии расселялись по равнинам, горам, пустыням и долинам рек. Это связывает демографию с физической географией материка.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населения Азии показывает, как природные условия влияли на хозяйство, образ жизни и контакты между группами. Так школьная география становится более содержательной и наглядной.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научного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учит сравнивать старые и современные объяснения, отличать описательную схему от научной модели и понимать, что население мира формировалось в ходе длительной истории.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школьной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часто смешивают, хотя каждое из них относится к разному уровню описания человека и 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не совпадают по значению: они описывают разные стороны человеческих общностей и не могут заменять друг друга.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современные справочные определения по антропологии и этнологии.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«азиатский тип» — это историческое понятие, а не единая реальность. Население Азии сформировалось через миграции, смешение и адаптацию, поэтому его разнообразие — норма, а не исключение.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2026-06-03T02:38:21Z</dcterms:created>
  <dcterms:modified xsi:type="dcterms:W3CDTF">2026-06-03T02:38:21Z</dcterms:modified>
</cp:coreProperties>
</file>