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и фотосинтез: ключевые процессы биосферы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создают органику и поддерживают жизнь всей биосферы.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основа биосинтеза на Земле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основа биосинтеза на Земле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пластического обмена клетка не смогла бы строить собственные структуры, а без фотосинтеза Земля не получила бы основную массу органического вещества. Эти процессы связаны с ростом, энергией, составом атмосферы и развитием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обмен, или анаболизм, включает реакции, в которых из простых молекул строятся более сложные соединения. Эти процессы требуют затрат энергии и обеспечивают химическое обновление клетки.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анаболизма синтезируются белки, нуклеиновые кислоты, липиды и полисахариды. Именно они формируют клеточные мембраны, ферменты, запасные вещества и наследственный материал всех организмов с высокой точностью.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особенно важен для роста, восстановления тканей и деления клеток. Без него невозможны развитие каждого организма, обновление повреждённых структур и накопление биомассы на протяжении жизни.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определение и основные характеристики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строма: последовательность фотосинтеза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связь световой и темновой фаз в хлоропласте.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и его смысл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показывает, что растения используют воду, углекислый газ и свет, чтобы создать глюкозу. Этот процесс переводит энергию Солнца в химическую форму, доступную клетке для накопления.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кислородом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 является главным целевым продуктом реакции, но становится жизненно важным для аэробного дыхания. Именно поэтому фотосинтез напрямую поддерживает дыхание большинства живых существ на 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700" y="1935028"/>
            <a:ext cx="292200" cy="29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35028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9100" y="1935028"/>
            <a:ext cx="292200" cy="292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пигмента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пигмент находится в реакционных центрах и напрямую запускает фотохимические реакции. Он особенно эффективно поглощает красный и синий свет, превращая энергию фотонов в возбуждение электронов.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b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пигмент расширяет спектр поглощаемого света и передаёт энергию хлорофиллу а. Благодаря ему растение использует больше световых волн, чем один основной пигмент, в течение дня.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Каротиноиды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пигменты поглощают избыток энергии и защищают клетки от фотоокисления. Они также участвуют в сборе света, особенно когда освещённость меняется в течение дня в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световая фаза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Антенна листа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свет улавливают пигменты в мембранах тилакоидов. Энергия передаётся от молекулы к молекуле, пока не достигнет реакционного центра. Так лист работает как точный природный «приёмник», собирающий даже слабые лучи. Благодаря этому растение получает максимум энергии в условиях переменной освещённости, например под кроной деревьев или в пасмурный день.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Фотолиз 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картина световой фазы — расщепление воды. Из молекулы выделяются электроны, ионы водорода и кислород, который покидает лист. Этот шаг делает возможным дальнейший перенос энергии и служит источником O2 для атмосферы. Без него не сформировались бы устойчивые потоки электронов, питающие следующие реакции в хлоропласте, и обеспечивающие синтез ATP.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цепь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Освобождённые электроны проходят через цепь переносчиков и создают условия для синтеза ATP и NADPH. Именно эти молекулы «запирают» энергию света в удобной для клетки форме, которая затем расходуется на образование углеводов в реакциях следующей фазы цикла Кальвина и обеспечивает накопление органики в листьях и плодах.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фиксации CO2 в цикле Кальвина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CO2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строме хлоропласта фермент РУБИСКО присоединяет CO2 к рибулозо-1,5-бисфосфату. Образуется нестойкое соединение, с которого начинается путь к синтезу сахаров.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промежуточных соединений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молекулы превращаются в 3-фосфоглицериновую кислоту. Далее, с использованием ATP и NADPH, они восстанавливаются до более энергоёмких углеродных соединений.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глюкозы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восстановленных соединений формируется глюкоза, а исходный акцептор CO2 регенерируется. Цикл продолжается, пока доступны ATP и NADPH.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продукты фотосинтеза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как источник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служит не только топливом для дыхания, но и исходным веществом для синтеза крахмала, целлюлозы, жиров и аминокислот. Из неё строится большая часть органики растения.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Выделяемый кислород нужен для клеточного дыхания у растений, животных и грибов. Вода образуется как побочный продукт и поддерживает общий водный и газовый баланс внутри тканей.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997" y="1235861"/>
            <a:ext cx="270375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39369"/>
            <a:ext cx="292200" cy="259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переносе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ATP — краткий запас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ATP переносит энергию от световой фазы к реакциям синтеза. При расщеплении она быстро отдаёт фосфатную группу, поэтому клетка получает удобный кратковременный источник энергии для клетки.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NADPH — носитель восстановительной силы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NADPH переносит электроны и ионы водорода, необходимые для восстановления углекислого газа. Без него цикл Кальвина не смог бы превращать неорганический углерод в органические молекулы быстро.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Согласованная работа фаз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создаёт ATP и NADPH, а темновая фаза расходует их на фиксацию CO2. Такая связка делает фотосинтез энергетически эффективным и биологически целостным процессом в клетке.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фотосинтеза у разных групп организмов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фотосинтез идёт в хлоропластах, где хлорофилл a и b образуют эффективную светособирающую систему. Именно поэтому листья имеют зелёную окраску и активно используют солнечную энергию.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цианобактерий хлоропластов нет: световые реакции проходят на внутренних мембранах цитоплазмы. У бурых и красных водорослей работают дополнительные пигменты, такие как фукоксантин и фикоэритрин, расширяющие спектр поглощения.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служит главным источником энергии, но при слабой освещённости скорость фотосинтеза быстро падает. После достижения светового насыщения дальнейшее увеличение освещения почти не усиливает процесс.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 определяет скорость фиксации углерода. При его недостатке цикл Кальвина ограничивается, а повышение концентрации CO2 обычно усиливает образование органических веществ до действия других факторов.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 работу ферментов. Для большинства растений наиболее благоприятен диапазон 20–30 °C, а при перегреве или холоде реакции темновой фазы заметно замедляются.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интенсивность фотосинтеза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 только как исходное вещество, но и для поддержания тургора и работы устьиц. При засухе нарушается газообмен, и фотосинтез резко ослабевает.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образования органических веществ показывает, что они решают общую биологическую задачу, но опираются на разные источники энергии.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хемосинтез: сходства и различия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образуют органические вещества, но фотосинтез зависит от света, а хемосинтез — от окисления неорганических соединений.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10 класс» (ФГОС)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объём показывает, что фотосинтез является главным источником биомассы и основой пищевых цепей, без которых невозможны устойчивость экосистем и жизнь аэробных 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 млрд тонн
</a:t>
            </a:r>
            <a:endParaRPr lang="en-US" sz="6992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органических веществ ежегодно создаёт фотосинтез на планете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10 класс» (ФГОС); данные о глобальной первичной продукции
</a:t>
            </a:r>
            <a:endParaRPr lang="en-US" sz="63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Поглощая CO2, зелёные растения уменьшают концентрацию парниковых газов и смягчают потепление. Когда площадь растительного покрова сокращается, этот естественный регулятор климата ослабевает.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человеческой деятельности на фотосинтез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лишает экосистемы крупнейших производителей органического вещества. Одновременно уменьшается испарение влаги и ухудшается местный климат, что ещё сильнее снижает продуктивность фотосинтеза.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почв и воды повреждает листья, нарушает работу устьиц и ограничивает поступление минеральных веществ. В результате замедляется рост растений и падает устойчивость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ЧПП зависит не только от площади, но и от освещённости, температуры и доступности воды, поэтому влажные тёплые биомы накапливают больше органического вещества.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Продуктивность экосистем: вклад в фотосинтез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дают океан и влажные леса; экстремальные условия резко уменьшают продуктивность, поэтому сохранение ключевых биомов особенно важно.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10 класс» (ФГОС); обобщённые данные о чистой первичной продукции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применения фотосинтеза в науке и технологиях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Селекция, усиленная генетикой
</a:t>
            </a:r>
            <a:pPr algn="l" indent="0" marL="0">
              <a:lnSpc>
                <a:spcPct val="115000"/>
              </a:lnSpc>
              <a:buNone/>
            </a:pPr>
            <a:r>
              <a:rPr lang="en-US" sz="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ищут способы сделать растения более экономными и продуктивными: лучше использовать свет, воду и углекислый газ. Генетические модификации позволяют повышать урожайность и устойчивость к засухе, болезням и засолению почв. На иллюстрации уместно показать теплицу или поле с исследователем и молодыми побегами.
</a:t>
            </a:r>
            <a:endParaRPr lang="en-US" sz="1137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как топливный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Микроводоросли быстро накапливают биомассу и могут служить сырьём для биотоплива. Их выращивают в установках, где легко контролировать свет, питательные вещества и температуру. Изображение может передавать лабораторные фотобиореакторы с прозрачными резервуарами и ярко-зелёной суспензией.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фотосинтез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системы стремятся повторить природное преобразование света в полезную энергию. Такие разработки рассматривают как путь к более чистому производству топлива и очистке воздуха от CO2. Для визуализации подойдёт технологический модуль с солнечными панелями, катализаторами и воздушными потоками.
</a:t>
            </a:r>
            <a:endParaRPr lang="en-US" sz="1187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создаёт строительный материал для клеток: белки, липиды, углеводы и нуклеиновые кислоты. Без этого синтеза невозможны деление клеток, образование тканей и рост побегов и корней.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фотосинтеза одновременно служат источником энергии для дыхания и сырьём для новых структур. Поэтому интенсивность пластического обмена напрямую связана с жизнеспособностью и развитием растения.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Фитогормоны ауксины и гиббереллины усиливают деление и растяжение клеток. Они помогают растению быстрее наращивать массу, формировать листья, стебли и генеративные органы.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пластического обмена с ростом и развитием растения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Экспериментальное подтверждение процессов фотосинтеза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Ингенгауза в капле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погрузить лист в воду и осветить его, на поверхности появляются пузырьки кислорода. Так можно увидеть, что фотосинтез действительно сопровождается выделением O2. Этот классический опыт удобно показать на фоне зелёного листа, стакана и солнечного луча.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управляемый фактор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опытах с разной освещённостью исследователь сравнивает скорость образования кислорода и делает вывод о зависимости фотосинтеза от света. Гидропонные установки помогают точно менять условия без влияния почвы. На иллюстрации важны лампа, растения и измерительные приборы.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лимитирующего фактора по Блэкману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Блэкман показал, что скорость фотосинтеза определяется самым дефицитным условием — светом, CO2 или температурой. Даже при достатке одного ресурса процесс остаётся ограниченным другим. Для изображения подойдёт лабораторная схема с тремя переменными и стрелкой к меньшему значению.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основа устойчивого будущего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пластического обмена и фотосинтеза объясняет, как растения создают биомассу, поддерживают кислородный баланс и обеспечивают человека пищей, климатической устойчивостью и ресурсами для будущего развития на планете.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2026-05-10T02:59:49Z</dcterms:created>
  <dcterms:modified xsi:type="dcterms:W3CDTF">2026-05-10T02:59:49Z</dcterms:modified>
</cp:coreProperties>
</file>