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«Иван Сусанин»: музыка о смелости и любви к Родине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подвига, рассказанная музыкой Михаила Глинки.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появилась опера и о чём она рассказывает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появилась опера и о чём она рассказывает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связан с 1613 годом и легендой о спасении Михаила Романова. Опера впервые прозвучала в Петербурге в 1836 году и сначала называлась «Жизнь за царя».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23305"/>
            <a:ext cx="236400" cy="23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36438"/>
            <a:ext cx="236400" cy="210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46945"/>
            <a:ext cx="236400" cy="189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46995"/>
            <a:ext cx="236400" cy="1891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Глинка — создатель великой русской оперы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мелодии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Глинка писал музыку так, что она легко запоминается. Его мелодии звучат ясно и красиво, поэтому их хочется слушать снова, даже если они очень серьёзные.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напевы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часто обращался к народным песням и интонациям. Благодаря этому его произведения звучат по-русски, тепло и близко, как знакомая с детства песня.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для театра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Глинка умел создавать не просто красивые мелодии, а целые музыкальные сцены. В его операх герои будто разговаривают музыкой, и это очень увлекает.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других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творчество стало примером для многих русских композиторов. Они увидели, что на основе родной истории и песенных интонаций можно создавать большие и важные произведения.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Сусанин — простой крестьянин, которого запомнила русская история и опера. Он не был богатым или знатным, но в трудный момент проявил удивительную смелость.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преданию, Сусанин отвёл врагов в лес и болото, чтобы они не нашли Михаила Романова. Так он спас молодого царя и помог своей стране.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поступок стал символом верности и любви к Родине. В образе Сусанина особенно важно то, что обычный человек совершает настоящий подвиг.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Иван Сусанин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защита родной земли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Сусанин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Сусанин в опере показан как добрый и сильный человек. Он заботится о близких и готов идти на тяжёлый шаг, если это нужно для спасения других.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Антонида и Собинин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Антонида и Собинин связаны с надеждой на счастливую жизнь. Их сцены звучат ласково и светло, словно напоминают: даже в тревоге есть место любви и дому.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состоит из четырёх действий и эпилога. Такая форма помогает рассказать историю постепенно: от мирной жизни до большого и торжественного финала.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Ария — это сольная песня одного героя. В ней можно услышать его мысли и чувства, будто он делится секретом только с нами.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опере звучат арии, дуэты, хоры и танцевальные сцены. Каждый вид музыки помогает показать характер героев и сделать события более живыми.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опера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звучит, когда поёт много людей сразу. Он создаёт ощущение большого народа, а не только одной семьи, и делает действие особенно масштабным.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музыка в опере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Мирная деревня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звучит спокойно и тепло. Она напоминает домашний разговор и народную песню, поэтому сразу создаёт ощущение уюта и доброй жизни.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0596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сцены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начинается подготовка к свадьбе, мелодии становятся светлее и радостнее. В них слышны ожидание счастья, смех и живое движение.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193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врагов меняет музыку: она становится резче, громче и напряжённее. Сразу чувствуется, что мирная жизнь оказалась под угрозой.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79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и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музыка звучит торжественно и величественно. Она помогает понять, что подвиг героя не исчезает, а остаётся в памяти народа.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важный образ в опере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важный образ в опере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опере — это не просто место на карте. Это испытание, где Сусанину приходится принимать самое трудное решение и вести врагов туда, откуда нет лёгкого пути.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лес связан с тревогой, холодом и напряжением. Такой образ помогает почувствовать, как страшно герою, но ещё сильнее — его решимость.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оперы по шагам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спокойная жизнь превращается в историю подвига.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Сусанин думает не о себе, а о долге и спасении других людей. Его решение кажется очень трудным, но он остаётся спокойным и твёрдым.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Мужественный выбор Сусанина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его сценах звучит серьёзно и уверенно. Она помогает услышать силу характера героя, который не отступает, даже когда ему страшно.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образе показано, что любовь к Родине может быть сильнее страха. Именно поэтому подвиг Сусанина так запоминается и вызывает уважение.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сцены о доме и любви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Свадебная радость в деревне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Антонида и Собинин появляются в момент, когда в доме ждут свадьбу и добрые перемены. Их сцены наполнены лаской и тихой радостью. Кажется, что рядом уже звучит весёлая песня, а в воздухе пахнет хлебом и праздником.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молодых сердца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Антонида говорит нежно и просто, а Собинин отвечает ей решительно и с уважением. В их музыке слышны доверие и забота. Эти герои показывают, что любовь в опере — это не только чувство, но и верность близким.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хочется беречь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образы напоминают о спокойной жизни, где важны семья, дом и тёплые слова. На фоне грозных событий такие сцены особенно заметны. Они делают историю ближе к слушателю и помогают почувствовать, за что борется Сусанин.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437" y="1114235"/>
            <a:ext cx="263100" cy="2104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0456" y="2051038"/>
            <a:ext cx="262500" cy="26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266" y="3028168"/>
            <a:ext cx="263100" cy="2338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971" y="3990981"/>
            <a:ext cx="263100" cy="2338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народа в хоровых сценах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звучит так, будто поёт целая деревня. Это создаёт ощущение общего дела и показывает, что события затрагивают не одного героя, а многих людей.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и надежда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хоровых эпизодах слышны разные чувства: страх, молитва, ожидание и поддержка. Музыка помогает понять, как народ переживает опасность и верит в спасение.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доме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напоминают о простых радостях: о родной земле, семье и привычной жизни. Благодаря им сцены становятся особенно тёплыми и узнаваемыми.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Торжество и сила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придаёт опере величие и широту. Когда поют многие голоса сразу, музыка звучит мощно, как будто вся страна говорит одним голосом.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Глинка показал, что русская опера может быть большой по замыслу и очень выразительной по музыке. В ней слышны и народные напевы, и сильные драматические сцены.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помогла укрепить интерес к русской музыкальной культуре. Она стала примером того, как можно соединить красивую мелодию, хор и серьёзный сюжет.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премьеры произведение быстро стало известным. Зрители увидели, что музыка умеет рассказывать об истории, героизме и любви к Родине не хуже слов.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опера стала важной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Польские сцены в опере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Польские сцены в опере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Польские сцены выделяются блеском, танцевальностью и нарядностью. Музыка здесь звучит ярко и шумно, словно на шумном балу, где много движения и внешней пышности.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контраст помогает сразу почувствовать опасность. На фоне спокойных домашних сцен чужая сила кажется особенно резкой, а её появление — тревожным и неприятным.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победный финал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639325" y="1117025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свершён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Сусанин уходит на встречу с врагами и жертвует собой. Его поступок становится решающим для спасения других людей.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55977" y="2354952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народа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эпилоге звучит благодарность герою. Музыка напоминает, что его смелость не исчезла, а осталась в сердцах людей.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636319" y="3592877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 конец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звучит величественно и светло. Он утверждает силу народа, уважение к подвигу и память о человеке, который не отступил.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Первоначально опера называлась «Жизнь за царя». Это название подчёркивало главный смысл произведения и было связано с историческим сюжетом.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об опере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Премьера состоялась в Петербурге 27 ноября 1836 года. Для своего времени это было очень заметное событие в музыкальной жизни России.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известность получил хор «Славься». Его торжественная музыка звучит как праздничный гимн и легко запоминается слушателям.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считают одной из самых важных русских опер XIX века. Оно показывает, как музыка может говорить о истории, подвиге и народной памяти.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сюжет без длинных слов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сюжет без длинных слов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сама подсказывает, что происходит на сцене. Нежные мелодии связаны с домом и семьёй, а резкие и громкие эпизоды — с тревогой и опасностью.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помогает контраст героев. Добрые, светлые сцены легко отличить от напряжённых, поэтому слушатель без труда понимает, где радость, а где настоящий подвиг.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развиваются главные темы оперы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от семейного счастья история приходит к подвигу и народной памяти.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узнать важную страницу русской истории и познакомиться с музыкой Михаила Глинки, которая стала классикой и звучит торжественно, ясно и очень выразительно.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опере легко учиться замечать настроение музыки, характеры героев и смысл событий. Это хороший пример того, как искусство рассказывает о смелости и долге.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понятно и школьникам, и взрослым. В нём есть семья, подвиг, народные сцены и красивая музыка, поэтому его интересно обсуждать и слушать снова.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эту оперу изучают в школе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8807" y="344200"/>
            <a:ext cx="4433186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080850"/>
            <a:ext cx="3796800" cy="11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музыки и сила подвига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338050"/>
            <a:ext cx="3796800" cy="8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Глинки напоминает: настоящий подвиг начинается с любви к людям и Родине. История Сусанина звучит торжественно, трогательно и остаётся в памяти надолго.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2026-05-24T19:17:35Z</dcterms:created>
  <dcterms:modified xsi:type="dcterms:W3CDTF">2026-05-24T19:17:35Z</dcterms:modified>
</cp:coreProperties>
</file>