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Киплинг «Заповедь»: стихотворение о характере и взрослении
</a:t>
            </a:r>
            <a:endParaRPr lang="en-US" sz="3088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силе духа, которая важнее любых побед.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Киплинг, Лозинский и эпоха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Киплинг, Лозинский и эпоха стихотворения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Редьярд Киплинг создал «If—» в 1895 году, а Михаил Лозинский сделал его классическим русским текстом «Заповедь». Вместе они помогают увидеть, как поэзия говорит о воспитании характера.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как нравственное наставление: старший обращается к младшему и словно передаёт ему правила жизни, проверенные опытом.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строфа объединена повторяющимся условием «если...». Этот приём создаёт ощущение последовательного испытания, через которое проходит человек.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текста спокойная и строгая. Она делает стихотворение похожим на краткий моральный кодекс, где важны выдержка, ответственность и внутренний контроль.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форма стихотворения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строфа раскрывает новый этап нравственной проверки героя и подводит к финальному выводу.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и основные смысловые части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движется от частных испытаний к общему итоговому образу зрелого человека. Главная мысль: нравственная целостность важнее внешнего успеха.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Киплинг, If—; перевод М. Лозинского «Заповедь»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без имени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назван по имени, поэтому его опыт воспринимается как пример для каждого. Он говорит не о себе, а о том, каким должен быть человек.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связан с движением вперёд, выбором и взрослением. Для иллюстрации подходит юноша на дороге: такой образ подчёркивает, что жизнь требует решения и внутренней стойкости.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9194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16061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7021" y="1909161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39701"/>
            <a:ext cx="236400" cy="18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тема: самообладание в испытаниях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момент успеха важно не потерять ясность мысли. Герой должен оставаться спокойным и не позволять гордости управлять поступками.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не должна ломать человека. Текст учит сохранять достоинство, когда что-то не получилось, и продолжать путь без отчаяния.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проверяет характер не меньше, чем трудные события. Умение ждать без раздражения показывает внутреннюю собранность и силу.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честность перед собой и другими. Киплинг показывает, что правдивость помогает не сбиться с верного направления даже под давлением обстоятельств.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Самообладание становится знаком зрелости. Человек, который управляет собой, способен принимать решения спокойно и отвечать за них.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качества складываются в цельный характер героя и поддерживают друг друга.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ценности стихотворения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стойкость и ответственность: именно они задают основу образа зрелой личности и объединяют все остальные качества.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Киплинг, If—; перевод М. Лозинского «Заповедь»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Киплинг напоминает: победа проверяет человека не меньше, чем поражение. Важно не зазнаться, когда всё складывается удачно, и не начать считать себя выше других.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принимать оба состояния без резких крайностей. Такой взгляд помогает не зависеть только от оценки окружающих и случайного результата.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в тексте не выглядит концом пути. Она становится испытанием на прочность, когда нужно сохранить спокойствие, не опустить руки и продолжать действовать разумно.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и неудача в стихотворении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звучит как урок внутренней устойчивости. Оно показывает, что достоинство человека определяется не только успехами, но и поведением в трудный момент.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который ведёт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«если» звучит снова и снова, как шаги на длинной дороге. Такой повтор задаёт ритм наставления и помогает читателю чувствовать, что каждое условие важно и связано с выбором героя.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как проверка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рядом стоят победа и проигрыш, правда и ложь, риск и осторожность. Антитезы делают смысл особенно ясным: человек проявляет себя именно в противоположных жизненных ситуациях.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взросления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связывает все испытания в одну историю. Он напоминает лестницу или развилку: нужно идти дальше, не останавливаться и принимать решения, которые ведут к внутреннему росту.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нравственного роста героя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через испытания формируется характер в стихотворении Р. Киплинга «If—» в переводе М. Лозинского.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год стал точкой отсчёта для текста, который в переводе Лозинского сохранил строгий тон и превратился в понятное жизненное наставление.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1895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было написано стихотворение, которое в русском переводе зазвучало как нравственный закон.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Киплинг, «If—»; дата создания — 1895 год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Лозинский сохраняет логическую последовательность оригинала: каждая строфа развивает новую ситуацию, но вместе они образуют единое нравственное наставление о том, как вести себя достойно.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русского текста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звучит естественно по-русски: слова точны, интонация сдержанна, а книжная лексика не перегружает текст. Благодаря этому стихотворение легко воспринимается и запоминается.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чёткие противопоставления помогают удержать главную мысль: человек ценен не внешним успехом, а умением сохранять верность себе, спокойствие и ответственность.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перевод особенно удачен там, где важны ясность и запоминаемость, а оригинал сильнее передаёт интонацию английской поэтической традиции.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оригинала и перевода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сохраняют нравственный смысл; перевод выигрывает в доступности для школьного чтения, оригинал — в культурной самобытности.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текста Р. Киплинга «If—» и перевода М. Лозинского «Заповедь»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показывают, как обычные жизненные ситуации становятся проверкой характера и нравственного выбора.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связан не с описанием предмета, а с внутренним испытанием человека; поэтому стихотворение читается как урок нравственной зрелости.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Киплинг, «If—»; перевод М. Лозинского «Заповедь»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39861"/>
            <a:ext cx="263100" cy="2104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называют гимном зрелости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человек не перекладывает вину на других и принимает последствия своих решений. В стихотворении именно это качество помогает сохранить достоинство и уважение к себе.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Самообладание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умеет не поддаваться страху, гордости и обиде. Такое спокойствие показывает, что внутренняя сила важнее резких эмоций и случайных побед.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зрелость не унижает окружающих и не строится на превосходстве. Киплинг показывает человека, который остаётся корректным даже в трудной ситуации.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говорит о взрослении как о внутреннем пути. Человек становится сильнее не по возрасту, а тогда, когда учится управлять собой и своими поступками.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жизненным опытом школьника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жизненным опытом школьника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похоже на контрольную, соревнование или спор с одноклассниками: важно не растеряться, не похвастаться победой и не опустить руки после ошибки.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что характер проявляется в обычных поступках — в честном ответе, в умении принять замечание, в спокойствии после неудачи и в уважении к другим.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просто перечисляет добродетели, а показывает, как они работают вместе в реальных испытаниях, связанных с успехом, потерей и выбором.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формирует текст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самоконтроль и ответственность; именно они объединяют остальные качества и создают образ внутренне сильного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стихотворения Р. Киплинга «If—» в переводе М. Лозинского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удобно для разговора о нравственном выборе: оно помогает школьникам понять, что сила характера связана не с громкими словами, а с ежедневной ответственностью за свои поступки.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можно сопоставить английскую поэзию и русскую литературную традицию: в разных культурах по-разному звучит речь, но ценности честности, стойкости и уважения остаются общими.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рассматривают как пример удачного перевода: Лозинский сохранил смысл, стройность строф и наставительную интонацию, поэтому произведение звучит цельно и выразительно.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произведения в школьном изучении литературы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условий ведёт к главной мысли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 в стихотворении: от повторяющейся формы к итоговому образу нравственно зрелого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«Заповедь» как урок внутренней силы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Киплинга в переводе Лозинского остаётся важным для школьного чтения: оно учит достоинству, честности и самоконтролю, показывая, что взросление начинается с умения владеть собой.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2026-05-22T11:45:27Z</dcterms:created>
  <dcterms:modified xsi:type="dcterms:W3CDTF">2026-05-22T11:45:27Z</dcterms:modified>
</cp:coreProperties>
</file>