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оживления: реанимация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остановке дыхания и сердца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знания могут спасти жизнь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после остановки дыхания или сердца счёт идёт на время: мозг быстро страдает без кислорода, а шанс на спасение уменьшается с каждой минутой. Знание простого алгоритма помогает не растеряться до приезда скорой.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реагирует на голос, не двигается и не приходит в сознание, это уже тревожный сигнал. В такой ситуации нельзя терять время на ожидание улучшения.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вызывают 112 и переходят к чёткому порядку действий. Чем раньше начата помощь, тем больше шансов поддержать жизнь до приезда медиков.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редкие судорожные вздохи, хрипы, синюшность или очень бледная кожа. Такие признаки могут означать, что нормального дыхания нет, даже если движения грудной клетки заметны.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обмороке или остановке дыхания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по школьному курсу ОБЗР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уложить человека и проверить дыхание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укладывают на спину на твёрдую ровную поверхность. Так проще оценить дыхание и сразу начать помощь, если это потребуется.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дыхание нормальное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слегка запрокидывают назад, а подбородок приподнимают вверх. Нормальное дыхание ровное и спокойное; редкие всхлипы, хрипы и отдельные слабые вздохи к нему не относятся.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 качественных компрессий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помогают выполнять непрямой массаж сердца правильно и без лишних пауз.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темп и достаточная глубина делают компрессии эффективнее и помогают поддерживать кровообращение.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ОБЗР, тема первой помощи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21276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выполняют непрямой массаж сердца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ладони ставят в центр грудной клетки, вторую ладонь кладут сверху. Пальцы не опираются на рёбра, чтобы нажим был направлен точно в нужную зону.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нажима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держат прямыми и нажимают строго вниз, используя вес тела. Так легче сохранять нужную силу и не уставать слишком быстро во время помощи.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грудной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нажатия грудная клетка должна полностью расправляться. Это важно, потому что сердце успевает снова наполниться кровью перед следующим сжатием.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защитная маска или плёнка для дыхания, их используют между спасателем и пострадавшим. Это снижает риск контакта и помогает действовать увереннее.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вдохи и их роль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вдохи делают после 30 компрессий, если человек умеет выполнять их безопасно. Нос зажимают, рот плотно охватывают и вдувают воздух примерно одну секунду, чтобы грудная клетка слегка поднялась.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цепочку выживания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выживания показывает, что успех зависит не от одного действия, а от последовательности быстрых шагов.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компрессий и ранний вызов помощи дают наибольший практический эффект до прибытия врачей.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схема цепочки выживания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наружный дефибриллятор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АВД сам анализирует сердечный ритм и подсказывает действия голосом. Это снижает риск ошибок и помогает не растеряться рядом с пострадавшим.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Электроды наклеивают на сухую грудную клетку по схеме на корпусе аппарата. Перед этим важно убрать лишнюю влагу и обеспечить хороший контакт.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выполняют только тогда, когда прибор сам его разрешает. Если команда не дана, трогать пострадавшего и нажимать кнопки нельзя.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анализа ритма и разряда никто не касается человека. Сразу после команды АВД возвращаются к компрессиям без лишней задержки.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работать с АВД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порядке действий при оказании первой помощи и использовании автоматического наружного дефибриллятора.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у детей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опасное состояние часто начинается с нарушения дыхания, поэтому взрослый должен быстрее заметить редкие вздохи, хрипы или полное отсутствие нормального дыхания.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Компрессии по размеру грудной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младших детей нажатия выполняют одной или двумя руками, выбирая способ по телосложению ребёнка. Важно не давить слишком сильно и сохранять ровный ритм.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задержки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нажатий составляет примерно треть толщины грудной клетки, а вызов 112 остаётся обязательным. Чем раньше начата помощь, тем выше шанс дождаться врачей.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помощи детям и взрослым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 реанимации ребёнка особое внимание уделяют дыханию и мягкому, но эффективному нажатию на грудную клетку.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нельзя откладывать помощь дыханию: именно это часто определяет исход, а глубина компрессий должна быть меньше, чем у взрослых.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первой помощи и реанимации для школьного курса ОБЗР.
</a:t>
            </a:r>
            <a:endParaRPr lang="en-US" sz="6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навредить себе и пострадавшему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перчатки, их надевают сразу. При кровотечении, рвоте или предметe в дыхательных путях сначала обеспечивают безопасность и правильное положение пострадавшего, затем действуют по ситуации.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помощи нужно быстро оценить место происшествия: огонь, дым, вода, ток, движущийся транспорт или опасные вещества делают подход к человеку рискованным и требуют осторожности.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реанимации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неточности снижают эффективность помощи, особенно если спасатель долго отвлекается на повторные проверки дыхания.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пауз и чем точнее техника, тем лучше поддерживается кровообращение до приезда медиков.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типичных ошибок при выполнении сердечно-лёгочной реанимации.
</a:t>
            </a:r>
            <a:endParaRPr lang="en-US" sz="6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Компрессии не останавливают, пока не приехали медики, если человек не начал дышать нормально и у спасателя хватает сил продолжать помощь без длительных перерывов.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компрессии продолжают и когда их прекращают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остановки допустимы только для действия, без которого нельзя обойтись, например для разряда АВД или смены спасателя. Долгие паузы быстро уменьшают пользу компрессий.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признаки жизни или ровное дыхание, человека больше не оставляют без наблюдения на спине. Его нужно повернуть и внимательно следить за состоянием.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усталости спасателя помощь передают другому обученному человеку, а при отсутствии замены продолжают как можно дольше, чтобы не потерять ритм поддержки кровообращения.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снова начал дышать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восстановления нормального дыхания или появления признаков жизни.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помогает запомнить темп, положение рук и порядок действий, чтобы в реальной ситуации действовать спокойно и без лишних пауз.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занятия по первой помощи и отработке сердечно-лёгочной реанимации.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100–120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нажатий в минуту помогают удерживать правильный ритм компрессий и не сбиваться в стрессовой ситуации.
</a:t>
            </a:r>
            <a:endParaRPr lang="en-US" sz="22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выживания при остановке сердца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помощь работает как последовательный процесс: каждый следующий шаг опирается на предыдущий и не заменяет его.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любого звена ослабляет всю цепочку, поэтому важны и быстрый звонок, и немедленные компрессии, и раннее применение АВД.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цепочки выживания в первой помощи.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Реанимация: что нужно запомнить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Реанимация требует быстрого распознавания опасного состояния, вызова 112, непрерывных компрессий и готовности использовать АВД. Точность, ритм и спокойствие спасают время и повышают шанс на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2026-05-20T22:47:41Z</dcterms:created>
  <dcterms:modified xsi:type="dcterms:W3CDTF">2026-05-20T22:47:41Z</dcterms:modified>
</cp:coreProperties>
</file>