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мир древних городов Руси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городов в Древней Руси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1654" y="1014475"/>
            <a:ext cx="3709442" cy="3110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росли у рек и дорог, чтобы защищать людей, хранить запасы и вести торг. Здесь жили князь, дружина, мастера, купцы и священники, а жизнь кипела с утра до вечера.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города стали центрами жизни
</a:t>
            </a:r>
            <a:endParaRPr lang="en-US" sz="2865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3500" y="1679217"/>
            <a:ext cx="1116300" cy="9922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3240" y="1679217"/>
            <a:ext cx="1116300" cy="992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88655" y="1728830"/>
            <a:ext cx="1116300" cy="8930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54077" y="1679217"/>
            <a:ext cx="1116300" cy="9922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Киева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Днепр и путь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 стоял на Днепре, и по реке проходил важный торговый путь. Благодаря этому сюда приходили ладьи с товарами, людьми и новостями из разных земель.
</a:t>
            </a:r>
            <a:endParaRPr lang="en-US" sz="884" dirty="0"/>
          </a:p>
        </p:txBody>
      </p:sp>
      <p:sp>
        <p:nvSpPr>
          <p:cNvPr id="12" name="Text 3"/>
          <p:cNvSpPr txBox="1"/>
          <p:nvPr/>
        </p:nvSpPr>
        <p:spPr>
          <a:xfrm>
            <a:off x="31232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6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Княжеский центр
</a:t>
            </a:r>
            <a:pPr algn="ctr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находился княжеский двор, откуда управляли землёй и принимали важные решения. Киев был не просто большим поселением, а настоящим политическим центром Руси.
</a:t>
            </a:r>
            <a:endParaRPr lang="en-US" sz="869" dirty="0"/>
          </a:p>
        </p:txBody>
      </p:sp>
      <p:sp>
        <p:nvSpPr>
          <p:cNvPr id="13" name="Text 4"/>
          <p:cNvSpPr txBox="1"/>
          <p:nvPr/>
        </p:nvSpPr>
        <p:spPr>
          <a:xfrm>
            <a:off x="51886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и торг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Киеве строили храмы и устраивали большой торг. Здесь можно было увидеть молящихся, купцов, ремесленников и путников — город жил очень деятельной жизнью.
</a:t>
            </a:r>
            <a:endParaRPr lang="en-US" sz="884" dirty="0"/>
          </a:p>
        </p:txBody>
      </p:sp>
      <p:sp>
        <p:nvSpPr>
          <p:cNvPr id="14" name="Text 5"/>
          <p:cNvSpPr txBox="1"/>
          <p:nvPr/>
        </p:nvSpPr>
        <p:spPr>
          <a:xfrm>
            <a:off x="7254075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Слава в летописях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Летописцы называли Киев «матерью городов русских». Это имя подчёркивало его известность, богатство и особую роль среди городов Древней Руси.
</a:t>
            </a:r>
            <a:endParaRPr lang="en-US" sz="88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978" y="994400"/>
            <a:ext cx="3207094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4883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Новгород: торговля и вече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0625" y="1771400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 Волхове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 стоял на реке Волхов и был связан с северными землями и Балтикой. Через город шли товары, люди и важные известия. Здесь всегда было оживлённо.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11675" y="3160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Берестяные грамоты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Новгороде нашли берестяные грамоты — письма на берёзовой коре. Они показывают, что многие жители умели писать простые сообщения, а некоторые даже вели дела почти как современные записки.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выглядел древний город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защищали стены, валы и башни. Они помогали жителям чувствовать себя в безопасности, а врагам — понимать, что просто так сюда не войдёшь.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располагались княжеский двор, храм, рынок и дома. Улицы были узкими, а деревянные постройки стояли близко друг к другу, словно дружная городская семья.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всегда шумели торг, работа мастеров и разговоры людей. Там можно было услышать и звон молотков, и крики продавцов, и звонкий смех детей.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поселения к городу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выгодное место у реки постепенно превращалось в большой центр земли.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и дружина охраняли порядок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Дружина помогала защищать стены, дороги и торговые пути. В трудный час воины быстро становились на оборону и были готовы к бою без лишних разговоров.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управлял городом и собирал дань. Он решал важные дела и следил, чтобы жизнь в городе шла спокойно и по правилам.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мирное время дружинники следили за порядком и поддерживали князя. Поэтому важные решения часто обсуждали именно во дворе князя, где кипела городская жизнь.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594961"/>
            <a:ext cx="491100" cy="436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7827" y="2144022"/>
            <a:ext cx="482445" cy="4824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3500" y="2738997"/>
            <a:ext cx="491100" cy="436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3500" y="3323786"/>
            <a:ext cx="491100" cy="3928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77827" y="3841960"/>
            <a:ext cx="482445" cy="482445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делал город удобным и красивым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356274" y="1639878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Кузнецы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Кузнецы работали с огнём и металлом. Они изготавливали ножи, топоры, подковы и другие нужные вещи, без которых город просто не смог бы обойтись.
</a:t>
            </a:r>
            <a:endParaRPr lang="en-US" sz="620" dirty="0"/>
          </a:p>
        </p:txBody>
      </p:sp>
      <p:sp>
        <p:nvSpPr>
          <p:cNvPr id="12" name="Text 3"/>
          <p:cNvSpPr txBox="1"/>
          <p:nvPr/>
        </p:nvSpPr>
        <p:spPr>
          <a:xfrm>
            <a:off x="1356274" y="2211898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Гончары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Гончары лепили горшки, кувшины и миски. Их посуда помогала хранить еду, варить пищу и украшала каждую городскую избу, даже самую скромную.
</a:t>
            </a:r>
            <a:endParaRPr lang="en-US" sz="620" dirty="0"/>
          </a:p>
        </p:txBody>
      </p:sp>
      <p:sp>
        <p:nvSpPr>
          <p:cNvPr id="13" name="Text 4"/>
          <p:cNvSpPr txBox="1"/>
          <p:nvPr/>
        </p:nvSpPr>
        <p:spPr>
          <a:xfrm>
            <a:off x="1356274" y="2783916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Плотники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Плотники строили дома, мосты и ладьи. Их работа требовала силы, аккуратности и терпения, потому что дерево должно было служить долго и надёжно.
</a:t>
            </a:r>
            <a:endParaRPr lang="en-US" sz="620" dirty="0"/>
          </a:p>
        </p:txBody>
      </p:sp>
      <p:sp>
        <p:nvSpPr>
          <p:cNvPr id="14" name="Text 5"/>
          <p:cNvSpPr txBox="1"/>
          <p:nvPr/>
        </p:nvSpPr>
        <p:spPr>
          <a:xfrm>
            <a:off x="1356274" y="3346875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Ткачи и кожевники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Ткачи делали ткани, а кожевники — прочные кожаные вещи. Благодаря им жители могли одеваться теплее, удобнее и, конечно, немного наряднее.
</a:t>
            </a:r>
            <a:endParaRPr lang="en-US" sz="620" dirty="0"/>
          </a:p>
        </p:txBody>
      </p:sp>
      <p:sp>
        <p:nvSpPr>
          <p:cNvPr id="15" name="Text 6"/>
          <p:cNvSpPr txBox="1"/>
          <p:nvPr/>
        </p:nvSpPr>
        <p:spPr>
          <a:xfrm>
            <a:off x="1356274" y="3909830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Ювелиры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Ювелиры создавали украшения для богатых горожан и княжеского двора. Их изделия были маленькими, но очень заметными, словно праздничная точка в конце дня.
</a:t>
            </a:r>
            <a:endParaRPr lang="en-US" sz="62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торговля связывала Русь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61925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Торговый торг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городском рынке продавали мёд, воск, меха, рыбу, соль, ткани и украшения. Здесь город словно просыпался и начинал говорить на языке звонких монет и весёлых голосов.
</a:t>
            </a:r>
            <a:endParaRPr lang="en-US" sz="975" dirty="0"/>
          </a:p>
        </p:txBody>
      </p:sp>
      <p:sp>
        <p:nvSpPr>
          <p:cNvPr id="10" name="Text 3"/>
          <p:cNvSpPr txBox="1"/>
          <p:nvPr/>
        </p:nvSpPr>
        <p:spPr>
          <a:xfrm>
            <a:off x="3427514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Купцы в пути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Купцы привозили товары из соседних земель и дальних стран. Они везли не только вещи, но и новости, новые привычки и полезные знания о мире.
</a:t>
            </a:r>
            <a:endParaRPr lang="en-US" sz="975" dirty="0"/>
          </a:p>
        </p:txBody>
      </p:sp>
      <p:sp>
        <p:nvSpPr>
          <p:cNvPr id="11" name="Text 4"/>
          <p:cNvSpPr txBox="1"/>
          <p:nvPr/>
        </p:nvSpPr>
        <p:spPr>
          <a:xfrm>
            <a:off x="5988523" y="2523822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оживлённее была торговля, тем богаче становился город. На торг приходили люди со всей округи, поэтому именно здесь чаще всего кипела жизнь и слышался настоящий городской шум.
</a:t>
            </a:r>
            <a:endParaRPr lang="en-US" sz="97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6023" y="1619250"/>
            <a:ext cx="1419205" cy="124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Берестяная записка с просьбой
</a:t>
            </a:r>
            <a:pPr algn="ctr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жители писали не длинные тексты, а короткие просьбы: передать товар, напомнить о долге или позвать домой. Такие записки на берёзовой коре помогают увидеть повседневную жизнь древнего города почти без прикрас. Они звучат очень по-человечески, даже спустя века.
</a:t>
            </a:r>
            <a:endParaRPr lang="en-US" sz="862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у света свечи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храмах и при дворах книги переписывали вручную. Это была спокойная и очень внимательная работа: одну букву нельзя было пропустить, иначе смысл мог измениться. Поэтому грамотные люди ценились, как хорошие помощники для всего города.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Счёт, письмо и память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помогала вести дела, хранить сведения и передавать сообщения без путаницы. Благодаря грамотности жители могли записывать счета, договорённости и важные события. Так город помнил не только свой рынок, но и свою историю.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письмо сохраняло память города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— самые заметные здания города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храм ставили в самом центре, чтобы его было видно издалека. Он поднимался над деревянными домами, словно городской маяк, и сразу говорил: здесь живёт богатый и сильный город.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строили из камня, украшали резьбой и росписями. Для жителей это было не просто красивое здание, а особое место, где город будто становился дружнее и торжественнее.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храме люди молились, слушали службы и встречали большие праздники. Сюда приходили семьями, поэтому храм был знаком общей жизни горожан, а не только личной веры.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городе появлялся большой храм, он показывал его значение. Чем величественнее было здание, тем сильнее казались город, его правители и его мастера.
</a:t>
            </a:r>
            <a:endParaRPr lang="en-US" sz="100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города защищались от врагов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76253" y="2364449"/>
            <a:ext cx="1719409" cy="11246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удобного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старались основать на высоком берегу, у реки или в месте, которое было трудно внезапно захватить. Природа сама помогала обороне.
</a:t>
            </a:r>
            <a:endParaRPr lang="en-US" sz="801" dirty="0"/>
          </a:p>
        </p:txBody>
      </p:sp>
      <p:sp>
        <p:nvSpPr>
          <p:cNvPr id="11" name="Text 3"/>
          <p:cNvSpPr txBox="1"/>
          <p:nvPr/>
        </p:nvSpPr>
        <p:spPr>
          <a:xfrm>
            <a:off x="2801186" y="2364450"/>
            <a:ext cx="1719409" cy="11246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укрепления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вокруг поселения насыпали валы и ставили деревянные стены. Такие преграды задерживали врага и давали время подготовиться к защите.
</a:t>
            </a:r>
            <a:endParaRPr lang="en-US" sz="801" dirty="0"/>
          </a:p>
        </p:txBody>
      </p:sp>
      <p:sp>
        <p:nvSpPr>
          <p:cNvPr id="12" name="Text 4"/>
          <p:cNvSpPr txBox="1"/>
          <p:nvPr/>
        </p:nvSpPr>
        <p:spPr>
          <a:xfrm>
            <a:off x="4726093" y="2364450"/>
            <a:ext cx="1719409" cy="11246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с башен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башнях дежурили сторожа. Они следили за дорогами и поднимали тревогу, если замечали опасность раньше, чем она подходила к воротам.
</a:t>
            </a:r>
            <a:endParaRPr lang="en-US" sz="801" dirty="0"/>
          </a:p>
        </p:txBody>
      </p:sp>
      <p:sp>
        <p:nvSpPr>
          <p:cNvPr id="13" name="Text 5"/>
          <p:cNvSpPr txBox="1"/>
          <p:nvPr/>
        </p:nvSpPr>
        <p:spPr>
          <a:xfrm>
            <a:off x="6651032" y="2364450"/>
            <a:ext cx="1719409" cy="11246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Оборона при нападении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угрозе закрывали ворота, звонили в колокол и звали воинов. Жители старались укрыться за стенами, пока дружина отражала нападение.
</a:t>
            </a:r>
            <a:endParaRPr lang="en-US" sz="80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834837"/>
            <a:ext cx="75969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жил в древнем городе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Чуть дальше селились купцы, ремесленники и слуги. Купцы торговали, мастера делали нужные вещи, а слуги помогали по хозяйству — город работал, как большой и шумный улей.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699665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жили также священники и монахи. У каждого человека было своё дело, поэтому город напоминал дружную команду, где все были заняты важной работой.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города чаще всего жили князь, бояре и дружина. Рядом стояли храмы, богатые дворы и склады, потому что здесь решались важные дела и хранились ценности.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931" y="994400"/>
            <a:ext cx="3153937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75"/>
            <a:ext cx="4403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Детинец — самая защищённая часть города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59225" y="1712275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укреплённого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Детинец был самой надёжной частью города. Его окружали крепкие стены, а внутри стояли важные постройки. Это место охраняли особенно внимательно, потому что здесь решалась судьба города.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326350" y="3067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находилось внутри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детинце находились княжеский двор, главный храм и склады с запасами. Во время опасности сюда могли укрыться жители, чтобы переждать нападение за крепкими стенами.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6587" y="1614220"/>
            <a:ext cx="1266825" cy="144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00700" y="1656786"/>
            <a:ext cx="1533000" cy="13626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80000" y="1614220"/>
            <a:ext cx="1447800" cy="1447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источники знаний о древних городах
</a:t>
            </a:r>
            <a:endParaRPr lang="en-US" sz="2584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
</a:t>
            </a:r>
            <a:pPr algn="ct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Летописцы записывали события по годам. Благодаря этим книгам мы узнаём о князьях, войнах, пожарах и важных делах горожан, будто читаем древний дневник страны.
</a:t>
            </a:r>
            <a:endParaRPr lang="en-US" sz="935" dirty="0"/>
          </a:p>
        </p:txBody>
      </p:sp>
      <p:sp>
        <p:nvSpPr>
          <p:cNvPr id="12" name="Text 3"/>
          <p:cNvSpPr txBox="1"/>
          <p:nvPr/>
        </p:nvSpPr>
        <p:spPr>
          <a:xfrm>
            <a:off x="40007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Берестяные грамоты
</a:t>
            </a:r>
            <a:pPr algn="ct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на берёзовой коре рассказывают о повседневной жизни. В них есть просьбы, сообщения, счета и даже шутливые записи — совсем как короткие заметки сегодня.
</a:t>
            </a:r>
            <a:endParaRPr lang="en-US" sz="935" dirty="0"/>
          </a:p>
        </p:txBody>
      </p:sp>
      <p:sp>
        <p:nvSpPr>
          <p:cNvPr id="13" name="Text 4"/>
          <p:cNvSpPr txBox="1"/>
          <p:nvPr/>
        </p:nvSpPr>
        <p:spPr>
          <a:xfrm>
            <a:off x="68374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Находки археологов
</a:t>
            </a:r>
            <a:pPr algn="ct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 находят оружие, украшения, монеты, печати, остатки домов и посуды. Эти предметы помогают увидеть, как люди жили, трудились, торговали и защищали свой город.
</a:t>
            </a:r>
            <a:endParaRPr lang="en-US" sz="93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города быстро росли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25" y="207073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появлялись там, где было удобно жить: рядом с водой, плодородной землёй и безопасным местом. Такое соседство сразу привлекало людей.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358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Сюда приходили те, кто хотел заниматься торговлей и ремеслом. В городе можно было найти работу, продать товар и встретить покупателей.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076692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становилось мастеров и купцов, тем нужнее был город для окрестных земель. Он превращался в место, куда приезжали за товарами, защитой и новостями.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739200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такие поселения становились крупными центрами. Они росли не случайно, а потому что умели соединять жизнь, труд и обмен между многими людьми.
</a:t>
            </a:r>
            <a:endParaRPr lang="en-US" sz="100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840" y="1349800"/>
            <a:ext cx="1986450" cy="195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2105" y="1350493"/>
            <a:ext cx="1900538" cy="18931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3457" y="1349800"/>
            <a:ext cx="1899434" cy="1894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978594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7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Собор, который видно издалека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города поднимался большой собор, и его купола блестели на солнце. Люди приходили сюда на службы и праздники, а сам храм показывал, что город силён и красив. Такое здание было настоящей гордостью жителей.
</a:t>
            </a:r>
            <a:endParaRPr lang="en-US" sz="777" dirty="0"/>
          </a:p>
        </p:txBody>
      </p:sp>
      <p:sp>
        <p:nvSpPr>
          <p:cNvPr id="11" name="Text 2"/>
          <p:cNvSpPr txBox="1"/>
          <p:nvPr/>
        </p:nvSpPr>
        <p:spPr>
          <a:xfrm>
            <a:off x="37725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7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переписанная вручную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тёплой комнате при храме писец аккуратно выводил буквы на листах. Он переписывал книгу не спеша, потому что каждая строка была важна. Потом страницы украшали орнаментами, и книга становилась почти как сокровище.
</a:t>
            </a:r>
            <a:endParaRPr lang="en-US" sz="777" dirty="0"/>
          </a:p>
        </p:txBody>
      </p:sp>
      <p:sp>
        <p:nvSpPr>
          <p:cNvPr id="12" name="Text 3"/>
          <p:cNvSpPr txBox="1"/>
          <p:nvPr/>
        </p:nvSpPr>
        <p:spPr>
          <a:xfrm>
            <a:off x="63933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 мастеров и звонких молоточков
</a:t>
            </a:r>
            <a:pPr algn="ctr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городской улице работали кузнецы, гончары и плотники. От их мастерских тянулся дым, слышался стук и чувствовался запах глины и дерева. Здесь рождались вещи, без которых не мог обойтись ни один житель.
</a:t>
            </a:r>
            <a:endParaRPr lang="en-US" sz="749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умели и любили в городах Древней Руси
</a:t>
            </a:r>
            <a:endParaRPr lang="en-US" sz="264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менялся город со временем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поселение у реки постепенно превращалось в большой укреплённый город.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сохранила для нас история страны городов
</a:t>
            </a:r>
            <a:endParaRPr lang="en-US" sz="2479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города показывают, как люди умели жить вместе, защищать свои земли и помогать друг другу. Это была общая работа большой страны, а не одного человека.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тех городов мы унаследовали площади, улицы, рынки и центры культуры. Даже сегодня в городах видно, как важны дороги, торговля и место для встреч.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древних городах помогает понять, с чего начиналась история Руси. Она словно открывает дверцу в прошлое и показывает, как из маленьких поселений вырастали большие города.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300" y="687"/>
            <a:ext cx="8411400" cy="51421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72825" y="1760381"/>
            <a:ext cx="3837900" cy="7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Русь жила в ритме своих городов. Они защищали, кормили, учили и объединяли людей. Благодаря летописям и находкам мы и сегодня можем заглянуть в эту яркую эпоху.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656800" y="1009681"/>
            <a:ext cx="5670000" cy="6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городов: главный вывод
</a:t>
            </a:r>
            <a:endParaRPr lang="en-US" sz="2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2026-05-21T10:00:14Z</dcterms:created>
  <dcterms:modified xsi:type="dcterms:W3CDTF">2026-05-21T10:00:14Z</dcterms:modified>
</cp:coreProperties>
</file>