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земля — ключ к развитию хозяйства, поселений и природы.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ресурсы: основа хозяйства, расселения и экологического равновесия
</a:t>
            </a:r>
            <a:endParaRPr lang="en-US" sz="306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в географии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не только территория для жизни и производства, но и важный природный ресурс. Её качество зависит от природных условий и степени освоенности, а значение проявляется в расселении, хозяйстве и экологической устойчивости.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земельного фонда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945450" y="121557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угодья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945450" y="140487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Пашня, сенокосы и пастбища обеспечивают производство продовольствия и кормов. Их состояние напрямую связано с плодородием почв, водообеспеченностью и применяемыми агротехнологиями.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945450" y="4181925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ООПТ и земли запаса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945450" y="4371221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территории сохраняют уникальные природные комплексы, а земли запаса служат резервом для будущего освоения. Оба вида отражают долгосрочные интересы общества.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945450" y="3440338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промышленности и транспорта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945450" y="3629634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используют для предприятий, складов, линий связи, дорог, трубопроводов и логистических узлов. Такие земли особенно важны для размещения хозяйства и территориальной связности.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945450" y="2698750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Земли поселений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45450" y="2888046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заняты жильём, дорогами, объектами социальной сферы и коммунальной инфраструктурой. Их доля растёт вместе с урбанизацией и расширением городов.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945450" y="1957163"/>
            <a:ext cx="4236600" cy="1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земли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945450" y="2146459"/>
            <a:ext cx="4236600" cy="4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выполняют водоохранную, климаторегулирующую и почвозащитную функции. Они также сохраняют биоразнообразие и служат источником древесины, рекреации и сырья.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суши и водной поверхности Земли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суши значительная часть территорий малопригодна для интенсивного освоения и земледелия.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используемая человеком территория ограничена, поэтому возрастает значение рационального и бережного землепользования.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обобщения по соотношению поверхности Земли; общепринятая оценка: океан ~71%, суша ~29%.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решает судьбу урожая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слой, который кормит страну
</a:t>
            </a:r>
            <a:pPr algn="l" indent="0" marL="0">
              <a:lnSpc>
                <a:spcPct val="90000"/>
              </a:lnSpc>
              <a:buNone/>
            </a:pPr>
            <a:r>
              <a:rPr lang="en-US" sz="14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кажется тонкой оболочкой, но именно она удерживает влагу, снабжает растения минеральными веществами и даёт корням опору. От её состояния зависит урожайность полей, а значит, и устойчивость сельского хозяйства в целом.
</a:t>
            </a:r>
            <a:endParaRPr lang="en-US" sz="1461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Чернозём: богатство, которое легко потерять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ценятся за высокое содержание гумуса и благоприятную структуру. Однако плодородный слой формируется очень медленно: один сантиметр может складываться десятилетиями, тогда как эрозия разрушает его за короткое время.
</a:t>
            </a:r>
            <a:endParaRPr lang="en-US" sz="144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 как летопись природы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рассмотреть разрез почвы, можно увидеть последовательность горизонтов: подстилку, гумусовый слой, более плотные нижние слои и материнскую породу. По ним читаются условия увлажнения, растительность и история формирования территории.
</a:t>
            </a:r>
            <a:endParaRPr lang="en-US" sz="144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земель и их функции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категории земель выполняют неодинаковые задачи в хозяйстве и природопользовании.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земли определяется не только площадью, но и её функцией: хозяйственной, экологической и социальной.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Земельный фонд: обобщение по категориям земель, применяемым в географии и земельном праве.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113" y="1273625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чаще сочетаются достаточное тепло, влага и сравнительно ровный рельеф, поэтому именно эти территории обычно наиболее удобны для земледелия и плотного расселения.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ограничением становится нехватка воды. Даже при большой площади земли продуктивность низка, а сельское хозяйство возможно лишь при орошении или особых технологиях.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Засушливые районы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земля особенно дефицитна: за неё конкурируют поля, жильё, предприятия и транспорт. Поэтому возрастает давление на природные ландшафты и стоимость каждого участка.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Густонаселённые территории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влияют на то, какие отрасли получают преимущество. Там, где земля плодородна и доступна, сильнее развито сельское хозяйство; в иных районах — промышленность или пастбищное животноводство.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специализация стран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распределена неравномерно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используются земли в мире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Остальная часть суши приходится на малопродуктивные территории, включая пустыни, горы, тундру и болота.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леса занимают большие площади, а урбанизация растёт особенно быстро, усиливая конкуренцию за землю.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World in Data; FAO, обобщённые глобальные оценки землепользования и земного покрова (последние доступные сводные данные).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нагрузка на землю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повышает отдачу с каждого гектара благодаря удобрениям, мелиорации, селекции и современной технике. Это позволяет производить больше без постоянного расширения площадей.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посевов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Экстенсивный путь часто ведёт к распашке новых территорий. В результате уменьшаются естественные экосистемы, а почвы быстрее теряют устойчивость к эрозии и истощению.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неправильном земледелии усиливаются потери гумуса, переувлажнение или пересыхание почв, а также сокращается естественная защита поверхности. Нагрузка на землю становится всё заметнее.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Севооборот, бережное орошение, защита почвенного покрова и снижение потерь органического вещества помогают сохранять продуктивность и одновременно уменьшать экологический ущерб.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деградация земель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причин и последствий деградации земельных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как главная угроза плодородию
</a:t>
            </a:r>
            <a:endParaRPr lang="en-US" sz="2844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Ливневые потоки смывают верхний, наиболее плодородный слой почвы со склонов и оголённых участков. Особенно быстро процесс идёт там, где разрушен растительный покров и не задерживается поверхностный сток.
</a:t>
            </a:r>
            <a:endParaRPr lang="en-US" sz="857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плодородие помогают лесополосы, контурная вспашка, минимальная обработка почвы и травяные покровы. Эти меры замедляют сток воды, удерживают грунт и снижают риск пыльных бурь.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открытых распаханных пространствах, в степях и полупустынях сильный ветер уносит мелкие частицы почвы. Потери особенно велики в засушливые периоды, когда поверхность становится рыхлой и незащищённой.
</a:t>
            </a:r>
            <a:endParaRPr lang="en-US" sz="826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уменьшает содержание гумуса, ухудшает структуру почвы и снижает урожайность. Со временем поля теряют устойчивость к засухам, а на сильно повреждённых участках земледелие становится экономически невыгодным.
</a:t>
            </a:r>
            <a:endParaRPr lang="en-US" sz="85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хозяйства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России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523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природные условия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523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страны расположена в зонах с холодным климатом, избыточным увлажнением или многолетней мерзлотой. Поэтому возможность сельскохозяйственного освоения резко меняется от региона к региону.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27884" y="1469311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аграрные районы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27884" y="1815841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продуктивные земли сосредоточены на юге Европейской России, в лесостепи и на юге Сибири. Здесь сочетаются более тёплый климат, сравнительно плодородные почвы и удобные условия для земледелия.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523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природных территорий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9523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Значительную долю страны занимают леса, болота, тундра и малозаселённые пространства. Эти земли важны для экосистем, но не могут использоваться так же интенсивно, как сельскохозяйственные угодья.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5127884" y="3482336"/>
            <a:ext cx="3452400" cy="273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освоения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127884" y="3828866"/>
            <a:ext cx="3452400" cy="702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 земель сосредоточено в отдельных зонах, тогда как огромные площади остаются слабо освоенными. Такая неравномерность влияет на расселение населения, транспортную сеть и специализацию регионов.
</a:t>
            </a:r>
            <a:endParaRPr lang="en-US" sz="10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918" y="1733225"/>
            <a:ext cx="3593664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типичные проблемы, их причины и основные последствия для землепользования.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земель связаны и с природными условиями, и с хозяйственной нагрузкой. Наиболее опасны процессы, которые одновременно уменьшают площадь угодий и ухудшают их качество.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данным о землепользовании в России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земельных ресурсов в России
</a:t>
            </a:r>
            <a:endParaRPr lang="en-US" sz="28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снижения качества земель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относительную значимость основных причин деградации земель и показывает, что их воздействие часто усиливается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дают эрозия и нерациональное хозяйственное использование. Урбанизация и засушливость ускоряют деградацию там, где почва уже ослаблена.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факторов по материалам школьной географии; оценки условные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00" y="1689200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7563" y="16892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землепользование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Почвозащитные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обработка, мульчирование и сохранение растительных остатков помогают удерживать влагу, защищают поверхность от перегрева и уменьшают разрушение структуры почвы при механическом воздействии.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склоны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распашки на склонах снижает риск смыва почвы и образования оврагов. Такие участки лучше использовать под многолетние травы, лесные насаждения или пастбища.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и мелиорация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и грамотное орошение поддерживают плодородие, уменьшают истощение почв и помогают избегать засоления. Это особенно важно для интенсивного сельского хозяйства.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Лесовосстановление, улучшение пастбищ и рекультивация нарушенных земель возвращают участки в хозяйственный оборот и одновременно сохраняют природные функции территории.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промышленных выбросов, правильное обращение с отходами и уменьшение химической нагрузки предотвращают накопление токсичных веществ и сохраняют безопасность земель для 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восстанавливают нарушенные земли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рекультивации промышленных, строительных и добычных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 начинается с качества почвы: чем выше её плодородие, тем стабильнее производство зерна, овощей и кормов. От этого зависят не только объёмы сбора, но и доступность продуктов для населения, особенно в годы неблагоприятной погоды.
</a:t>
            </a:r>
            <a:endParaRPr lang="en-US" sz="989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которое кормит страну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2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 промышленных зон сокращает площади, пригодные для сельского хозяйства. Если плодородные участки застраиваются, стране приходится компенсировать потери за счёт более дорогого и рискованного освоения новых территорий.
</a:t>
            </a:r>
            <a:endParaRPr lang="en-US" sz="888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земли становится меньше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75" y="3720675"/>
            <a:ext cx="2486400" cy="8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земель напрямую связано с ценами на продукты, устойчивостью аграрного сектора и качеством жизни. Поэтому защита почв — это не только экологическая, но и важная экономическая задача государства.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стратегический ресурс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и продовольственная безопасность
</a:t>
            </a:r>
            <a:endParaRPr lang="en-US" sz="2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опыт охраны земель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бережного земледелия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используют минимальную обработку почвы, капельное орошение и точное внесение удобрений. Такие решения помогают экономить воду, снижать химическую нагрузку и уменьшать потери плодородного слоя.
</a:t>
            </a:r>
            <a:endParaRPr lang="en-US" sz="1231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ограничения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Европейском союзе и ряде стран Азии действуют нормы, ограничивающие распашку ценных земель и поддерживающие сохранение сельскохозяйственных угодий. Законодательство делает охрану почв обязательной частью землепользования.
</a:t>
            </a:r>
            <a:endParaRPr lang="en-US" sz="1231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 восстановление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 состояния почв, спутниковые наблюдения и программы рекультивации позволяют быстрее выявлять деградацию. Международная практика показывает, что успех возможен только при сочетании науки, экономики и ответственности общества.
</a:t>
            </a:r>
            <a:endParaRPr lang="en-US" sz="12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устойчивого управления землями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практики работают не изолированно: повышение урожайности обычно сопровождается лучшим удержанием влаги и более стабильным состоянием почвенного покрова.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Долгосрочная выгода проявляется сразу в нескольких сферах: сельское хозяйство становится продуктивнее, а природная среда — более устойчивой к нагрузкам.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географии и принципам устойчивого землепользования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которую нужно сохранять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ресурсы ограничены по площади, но при грамотном использовании могут долго сохранять продуктивность. Их будущее зависит от того, насколько успешно общество соединит хозяйственные интересы с охраной почв и природы.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2026-06-03T04:54:54Z</dcterms:created>
  <dcterms:modified xsi:type="dcterms:W3CDTF">2026-06-03T04:54:54Z</dcterms:modified>
</cp:coreProperties>
</file>