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первых колониальных империй: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установили первые колонии за пределами континента в XV–XVIII веках.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 веке европейские страны искали новые торговые пути в Азию. Технологии и поддержка правителей открыли эру географических открытий, побуждая к созданию колоний ради богатства и влияния.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колониальных империй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открытия, способствовавшие экспансии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инструменты и корабли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XV–XVI веках европейцы изобрели каравеллу — лёгкий и манёвренный парусник, а также освоили применение компаса и астролябии для безопасного плавания по неизвестным морям.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карты и точный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морских карт с учётом координат расширило возможности навигации, сделав возможным длительные океанские путешествия и открытие новых земель.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первых колониальных империй: Испания и Португалия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под руководством Христофора Колумба прибыла к берегам Америки, открывая новый континент для Испании.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1498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 Гама достиг Индии морским путём, открыв ключевой торговый маршрут для Португалии.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Педру Кабрал достиг берегов Бразилии и претендовал на неё для Португалии, расширяя зону влияния.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сосредотачивается на завоевании и колонизации американских земель, Португалия — на торговых путях в Азии и Африке.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освоения новых земель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7073" y="2396648"/>
            <a:ext cx="2135589" cy="719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острова Сан-Сальвадор Колумбом, начало освоения Америки.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718530" y="3873301"/>
            <a:ext cx="2047675" cy="7925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 Гама достигает Индии, устанавливая морской торговый путь.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22304" y="2396648"/>
            <a:ext cx="2135589" cy="719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Бразилии Педру Кабралом, начало португальской колонизации.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699623" y="3873301"/>
            <a:ext cx="2047675" cy="7925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1519–1521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ацтекской империи Эрнаном Кортесом под эгидой Испании.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27535" y="2396648"/>
            <a:ext cx="2135589" cy="719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1532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экспансия в империю инков начинается с похода Франсиско Писарро.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колониальной экспансии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европейские державы применяли свои методы управления и освоения колоний.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отражали стратегические цели: контроль, торговля или развитие хозяйства.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колоний,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колониальных владений в Европе XVI века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и укрепления колоний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Вице-королевства Новая Испания и Перу управлялись назначенными испанскими губернаторами, обеспечивая строгий контроль и централизованное руководство.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управления в колониях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 и католическая религия использовались для культурной ассимиляции и замещения местных традиций.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труд коренного населения на рудниках и плантациях, а также налоговые сборы поддерживали экономику колоний.
</a:t>
            </a:r>
            <a:endParaRPr lang="en-US" sz="9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кризис в колониях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сокращения — болезни, принесённые европейцами, а также тяжелый труд и конфликты.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 лет население сократилось примерно на 90%, что серьезно изменило социальную структуру регионов.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данные, 2021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Конкистадоры, как Эрнан Кортес и Франсиско Писарро, использовали современные на тот момент оружие и разделение врагов для завоевания империй.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приводили к уничтожению древних цивилизаций и установлению контроля Испании над новыми территориями.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массовый вывоз богатств и вовлечение коренного населения в принудительный труд и рабство.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конкистадоров и последствия завоеваний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создала сеть укреплённых торговых пунктов по западному побережью Африки, в Индии и Бразилии, чтобы контролировать важные морские пути и заключать торговые соглашения с местными правителями.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 Эльмина, основанный в 1482 году, стал первым серьёзным опорным пунктом Португалии на африканском побережье, служившим защитой и центром торговли рабами и товарами.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морского пути в Индию Васко да Гамой в 1498 году позволило Португалии установить выгодные торговые отношения в Азии и укрепить своё влияние в регионе.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рабского труда на сахарных плантациях Бразилии способствовало развитию экономики и влиянию португальского языка и культуры в Южной Америке.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Португальская колониальная модель: особенности и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Ост-Индская компания, созданная в 1602 году, играла ведущую роль в контроле над торговлей специями на островах Индонезии и в создании морских монополий.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стал крупнейшим торговым центром XVII века, через который проходили основные торговые пути и торговля между Европой, Азией и Америкой.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колониальная империя и торговые компании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Голландцы активно конкурировали с португальцами и англичанами, расширяя свои территории, включая завоевание Суринама в Южной Америке и Капской колонии в Африке.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борьба за влияние между Англией, Францией, Голландией и Испанией усилилась, выливаясь в военные конфликты и экономические сражения за колониальные территории.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происходили ожесточённые битвы между Британской и Французской Восточно-Индийскими компаниями за контроль над обширными регионами и торговыми путями.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колониальными державами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Семилетняя война (1756–1763) охватила Европу и колонии, изменив баланс сил и открыв перспективы для новых территориальных приобретений англичанами и француза.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частые столкновения между колониальными поселениями отражали растущую напряжённость и борьбу за контроль над землями и ресурсами.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лишались своих земель и независимости, подвергались насильственной эксплуатации в шахтах и на плантациях в Мексике, Бразилии и на Карибах.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колонизации на коренные народы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 привело к появлению новых этнических групп, трансформации традиций и формированию уникальных культурных явлений в колониальных регионах.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болезни, к которым у местного населения не было иммунитета, страшно уменьшили численность жителей колоний, нанося серьёзный демографический удар.
</a:t>
            </a:r>
            <a:endParaRPr lang="en-US" sz="9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 треугольная торговля: масштабы и последствия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торговля объединила три региона: Европа обменивала товары на рабов в Африке, которые затем перевозились в Америку для работы на плантациях.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12 миллионов африканцев были насильно вывезены в рабство в период с XV по XIX век, что стало фундаментальной частью экономики колоний и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Ввоз золота и серебра из Америки в Европу значительно усилил финансовые ресурсы европейских государств и способствовал развитию банковской системы.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новых культур и продуктов, таких как картофель, какао и чай, изменило рацион и экономику как в Старом, так и в Новом Свете.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крупных торговых компаний и рост спроса на рабочую силу в колониях способствовали углублению специализации и экономической интеграции империй.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после расширения империй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возникали креольские языки и смешанные культурные формы, отражающие влияние местных традиций и европейских языков и религий.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католицизма и протестантства сопровождалось насильственным обращением коренных народов и возникновением новых религиозных практик.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новые этнические группы — метисы и мулаты — как результат смешения европейских, африканских и местных народов.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явления культуры, такие как бразильский карнавал и карибское танцевальное искусство, отображают богатство и многообразие колониальных культур.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преобразования в колониях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Тордесильясский договор и колониальное соперничество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1494 году Испания и Португалия подписали Тордесильясский договор, разделив новые территории между собой по меридиану. Этот акт имел целью избежать конфликтов и закрепить правовые обладания земель.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Англия и Голландия не признавали этот договор, что усилило конкуренцию и привело к многочисленным спорам и вооружённым столкновениям при дальнейших колониальных экспедициях.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часто восставали против европейских властей, что ослабляло контроль и снижало экономическую отдачу империй.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военных конфликтов между европейскими странами и рост национального самосознания колониальных народов ускоряли процесс упадка первых империй.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упадка первых колониальных империй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природных ресурсов и снижение доходов от эксклюзивной торговли приводили к финансовым затруднениям и снижению влияния держав.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первых колониальных империй в мировой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колониальные империи изменили мир, создав глобальные связи, культурное разнообразие и новые торговые пути, но также принесли страдания коренным народам и оставили наследие сложных исторических последствий.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2026-05-10T16:37:04Z</dcterms:created>
  <dcterms:modified xsi:type="dcterms:W3CDTF">2026-05-10T16:37:04Z</dcterms:modified>
</cp:coreProperties>
</file>