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 помогают жить дольше уже сегодня.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Доступные каждому пути продления жизни
</a:t>
            </a:r>
            <a:endParaRPr lang="en-US" sz="267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подростковом возрасте закладываются привычки, которые потом определяют здоровье взрослого человека. Режим дня, движение, безопасность и отказ от вредных действий дают заметный эффект уже сейчас и снижают будущие риски.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подросткам важно думать о долголетии
</a:t>
            </a:r>
            <a:endParaRPr lang="en-US" sz="2643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856" y="1648250"/>
            <a:ext cx="725288" cy="82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7150" y="1648250"/>
            <a:ext cx="828900" cy="82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60488" y="1648250"/>
            <a:ext cx="1036125" cy="82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57431" y="1648250"/>
            <a:ext cx="725288" cy="828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77994" y="1648250"/>
            <a:ext cx="518062" cy="828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 продолжительность жизни
</a:t>
            </a:r>
            <a:endParaRPr lang="en-US" sz="2886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7735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могут повышать или снижать склонность к отдельным заболеваниям, но не определяют всё. Повседневные решения человека способны заметно изменить риск болезней и качество жизни в любом возрасте.
</a:t>
            </a:r>
            <a:endParaRPr lang="en-US" sz="895" dirty="0"/>
          </a:p>
        </p:txBody>
      </p:sp>
      <p:sp>
        <p:nvSpPr>
          <p:cNvPr id="13" name="Text 3"/>
          <p:cNvSpPr txBox="1"/>
          <p:nvPr/>
        </p:nvSpPr>
        <p:spPr>
          <a:xfrm>
            <a:off x="73396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и безопасность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Осмотры, прививки, гигиена и осторожность в быту помогают вовремя заметить проблемы и избежать травм. Безопасное поведение снижает вероятность заболеваний и несчастных случаев.
</a:t>
            </a:r>
            <a:endParaRPr lang="en-US" sz="895" dirty="0"/>
          </a:p>
        </p:txBody>
      </p:sp>
      <p:sp>
        <p:nvSpPr>
          <p:cNvPr id="14" name="Text 4"/>
          <p:cNvSpPr txBox="1"/>
          <p:nvPr/>
        </p:nvSpPr>
        <p:spPr>
          <a:xfrm>
            <a:off x="405655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Полноценный сон помогает мозгу восстанавливаться, закреплять память и сохранять внимание. Если спать мало, быстрее накапливается усталость, ухудшается настроение и снижается работоспособность.
</a:t>
            </a:r>
            <a:endParaRPr lang="en-US" sz="895" dirty="0"/>
          </a:p>
        </p:txBody>
      </p:sp>
      <p:sp>
        <p:nvSpPr>
          <p:cNvPr id="15" name="Text 5"/>
          <p:cNvSpPr txBox="1"/>
          <p:nvPr/>
        </p:nvSpPr>
        <p:spPr>
          <a:xfrm>
            <a:off x="569807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Разнообразный рацион даёт энергию для роста и учёбы, помогает контролировать массу тела и поддерживает иммунитет. Особенно важны вода, овощи, фрукты и регулярные приёмы пищи.
</a:t>
            </a:r>
            <a:endParaRPr lang="en-US" sz="895" dirty="0"/>
          </a:p>
        </p:txBody>
      </p:sp>
      <p:sp>
        <p:nvSpPr>
          <p:cNvPr id="16" name="Text 6"/>
          <p:cNvSpPr txBox="1"/>
          <p:nvPr/>
        </p:nvSpPr>
        <p:spPr>
          <a:xfrm>
            <a:off x="241502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физическая активность поддерживает сердце, лёгкие, мышцы и осанку. Для подростка это ещё и способ снизить стресс, улучшить выносливость и легче справляться с учёбой.
</a:t>
            </a:r>
            <a:endParaRPr lang="en-US" sz="89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факторы здорового долголетия
</a:t>
            </a:r>
            <a:endParaRPr lang="en-US" sz="2909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на повседневное самочувствие подростка влияют привычки, которые повторяются каждый день.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курения и регулярное движение дают самый заметный вклад, но без сна и нормального питания эффект будет слабее.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рекомендациям ВОЗ и материалам по здоровому образу жизни; значения условные, для визуального сравнения.
</a:t>
            </a:r>
            <a:endParaRPr lang="en-US" sz="55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каждый день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Подростку полезно двигаться не меньше часа в день: подойдут ходьба, велосипед, бег, плавание, спортивные игры и активные перемены между уроками.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Ежедневная активность укрепляет сердце, мышцы и кости, помогает держать нормальный вес и делает ум более собранным. Даже короткие прогулки заметно уменьшают усталость и напряжение.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8–10 часов
</a:t>
            </a:r>
            <a:endParaRPr lang="en-US" sz="7526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 обычно нужно подросткам в сутки.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сон помогает лучше запоминать материал, сохранять внимание на уроках и легче переносить учебную нагрузку без постоянной усталости.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ВОЗ: рекомендации по продолжительности сна для подростков.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Питание, которое помогает жить дольше
</a:t>
            </a:r>
            <a:endParaRPr lang="en-US" sz="2941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рациона — овощи, фрукты, цельнозерновые продукты, бобовые, рыба и достаточно воды. Такое питание поддерживает рост, даёт устойчивую энергию и помогает учиться без резких спадов сил.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часто выбирать сладкие напитки, фастфуд и очень солёную или жирную еду, возрастает риск лишнего веса и проблем с сердцем. Особенно вредно делать это вместо нормального завтрака или обеда.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важны регулярные приёмы пищи и разумные порции. Когда еда распределена в течение дня, проще сохранять концентрацию, не переедать вечером и чувствовать себя бодрее.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50903"/>
            <a:ext cx="3377400" cy="1345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Недорогие привычки и их польза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полезные шаги часто не требуют денег, но работают каждый день.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простые привычки дают накопительный эффект: меньше нагрузка на организм, выше запас сил и ниже риск многих заболеваний.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ВОЗ и рекомендации по здоровому образу жизни для подростков.
</a:t>
            </a:r>
            <a:endParaRPr lang="en-US" sz="72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полезный день школьника
</a:t>
            </a:r>
            <a:endParaRPr lang="en-US" sz="2965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 типичному режиму дня с полезными привычками.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курение и вейпы сокращают жизнь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Табачный дым повреждает лёгкие, сердце и сосуды. Чем дольше человек курит, тем выше риск хронических болезней и тем раньше ухудшается выносливость.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Вейпы не безопаснее: никотин вызывает зависимость, а аэрозоль раздражает дыхательные пути. Для подростка это особенно опасно, потому что привычка формируется быстрее.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Пассивное курение тоже вредно: человек вдыхает токсичные вещества, даже если сам не курит. Это повышает нагрузку на организм и ухудшает самочувствие.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со стороны окружения часто становится причиной раннего начала вредной привычки. Умение отказаться и выбрать безопасное поведение защищает здоровье на годы вперёд.
</a:t>
            </a:r>
            <a:endParaRPr lang="en-US" sz="100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450" y="1596350"/>
            <a:ext cx="575400" cy="575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500" y="2322603"/>
            <a:ext cx="609300" cy="487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450" y="2960900"/>
            <a:ext cx="575400" cy="575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3500" y="3676355"/>
            <a:ext cx="609300" cy="48744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последствия отказа от алкоголя
</a:t>
            </a:r>
            <a:endParaRPr lang="en-US" sz="2777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496555" y="1677300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Сохраняется работа мозга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Алкоголь мешает вниманию, памяти и скорости реакции, а у подростка эти функции особенно важны для учёбы и безопасности. Отказ от него помогает лучше усваивать материал и принимать более точные решения.
</a:t>
            </a:r>
            <a:endParaRPr lang="en-US" sz="688" dirty="0"/>
          </a:p>
        </p:txBody>
      </p:sp>
      <p:sp>
        <p:nvSpPr>
          <p:cNvPr id="11" name="Text 3"/>
          <p:cNvSpPr txBox="1"/>
          <p:nvPr/>
        </p:nvSpPr>
        <p:spPr>
          <a:xfrm>
            <a:off x="1496555" y="2359579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остаётся качественным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после алкоголя кажется, что заснуть легче, сон становится более поверхностным и менее восстановительным. Без алкоголя проще высыпаться, просыпаться бодрым и сохранять нормальную работоспособность в течение дня.
</a:t>
            </a:r>
            <a:endParaRPr lang="en-US" sz="625" dirty="0"/>
          </a:p>
        </p:txBody>
      </p:sp>
      <p:sp>
        <p:nvSpPr>
          <p:cNvPr id="12" name="Text 4"/>
          <p:cNvSpPr txBox="1"/>
          <p:nvPr/>
        </p:nvSpPr>
        <p:spPr>
          <a:xfrm>
            <a:off x="1496555" y="3041855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Снижается нагрузка на организм
</a:t>
            </a:r>
            <a:pPr algn="l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употребление алкоголя повышает риск проблем с печенью, сердцем и сосудами. У подростка отказ от него снижает ненужную нагрузку на растущий организм и помогает сохранить здоровье на долгие годы.
</a:t>
            </a:r>
            <a:endParaRPr lang="en-US" sz="686" dirty="0"/>
          </a:p>
        </p:txBody>
      </p:sp>
      <p:sp>
        <p:nvSpPr>
          <p:cNvPr id="13" name="Text 5"/>
          <p:cNvSpPr txBox="1"/>
          <p:nvPr/>
        </p:nvSpPr>
        <p:spPr>
          <a:xfrm>
            <a:off x="1496555" y="3713327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опасных ситуаций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Алкоголь ухудшает координацию и самоконтроль, поэтому чаще приводят к травмам, конфликтам и рискованным поступкам. Отказ от него делает поведение спокойнее, безопаснее и предсказуемее в школе и дома.
</a:t>
            </a:r>
            <a:endParaRPr lang="en-US" sz="67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Сон, движение и питание: сравнение пользы
</a:t>
            </a:r>
            <a:endParaRPr lang="en-US" sz="2651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факторы особенно важны в подростковом возрасте, потому что влияют на рост, настроение и учебную работоспособность.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привычки работают вместе: если слабее хотя бы одна, общий эффект на здоровье становится заметно ниже.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на основе общих рекомендаций ВОЗ по здоровому образу жизни
</a:t>
            </a:r>
            <a:endParaRPr lang="en-US" sz="6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— не один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Пятиклассник приходит домой уставшим, но его ждёт не тишина, а разговор с родителями и ужин вместе. Когда рядом есть взрослые, легче заметить переутомление, вовремя отдохнуть и не сбиться с режима. Спокойная атмосфера дома снижает стресс и помогает восстановиться.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во дворе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договариваются играть в мяч после уроков и возвращаться домой пешком. Такие встречи дают движение, уменьшают время у экрана и делают привычку быть активным естественной. Совместные занятия укрепляют доверие, а в трудный день рядом всегда есть кто-то, кто поддержит.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Кружок, где тебя замечают
</a:t>
            </a:r>
            <a:pPr algn="ctr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кружке подросток учится не только новому делу, но и общению. Общие интересы помогают почувствовать себя частью группы, а доброжелательные отношения снижают одиночество. Когда настроение ухудшается, знакомые взрослые и сверстники быстрее замечают перемены и могут помочь.
</a:t>
            </a:r>
            <a:endParaRPr lang="en-US" sz="884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Истории, в которых поддержка близких помогает справляться лучше
</a:t>
            </a:r>
            <a:endParaRPr lang="en-US" sz="243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и раннее обнаружение проблем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Прививки и простые правила гигиены защищают от инфекций. Мытьё рук, чистка зубов и аккуратное пользование личными вещами уменьшают число болезней и пропусков уроков.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осмотры у врача и посещение стоматолога помогают заметить кариес, ухудшение зрения, нарушения осанки и другие изменения ещё до появления серьёзных последствий.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тоже часть профилактики: удобная обувь, хорошее освещение, внимательность на дороге и соблюдение правил дома снижают риск травм каждый день.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мешает здоровому долголетию
</a:t>
            </a:r>
            <a:endParaRPr lang="en-US" sz="2537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вредно, когда несколько привычек совпадают в один день: например, поздний экран, короткий сон и сладкий напиток утром.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факторов повторяется, тем сильнее растут усталость и риск болезней. Самый заметный ущерб даёт сочетание недосыпа, экрана и стресса.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оценка по типичным подростковым привычкам, без статистического источника
</a:t>
            </a:r>
            <a:endParaRPr lang="en-US" sz="59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056217"/>
            <a:ext cx="3377400" cy="16042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и факты о продлении жизни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показывает, что здоровье чаще зависит не от денег и «секретных методов», а от регулярных повседневных привычек.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мифов преувеличивают сложность здоровой жизни. На практике самые полезные решения просты, доступны и повторяются каждый день.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ВОЗ; материалы по здоровому образу жизни и профилактике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050" y="1648250"/>
            <a:ext cx="828900" cy="82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95344" y="1648250"/>
            <a:ext cx="932513" cy="82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15906" y="1648250"/>
            <a:ext cx="725288" cy="82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09238" y="1648250"/>
            <a:ext cx="621675" cy="828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70769" y="1648250"/>
            <a:ext cx="932513" cy="828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вокруг нас помогает жить дольше и безопаснее
</a:t>
            </a:r>
            <a:endParaRPr lang="en-US" sz="2432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7735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воздух дома, в школе и на улице облегчает дыхание и снижает лишнюю нагрузку на организм. Проветривание и отсутствие табачного дыма особенно важны для подростка.
</a:t>
            </a:r>
            <a:endParaRPr lang="en-US" sz="895" dirty="0"/>
          </a:p>
        </p:txBody>
      </p:sp>
      <p:sp>
        <p:nvSpPr>
          <p:cNvPr id="13" name="Text 3"/>
          <p:cNvSpPr txBox="1"/>
          <p:nvPr/>
        </p:nvSpPr>
        <p:spPr>
          <a:xfrm>
            <a:off x="73396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 комфорт дома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Тишина, свет, проветренная комната и аккуратное рабочее место помогают лучше отдыхать и учиться. Домашняя среда влияет на сон, настроение и готовность к новым нагрузкам.
</a:t>
            </a:r>
            <a:endParaRPr lang="en-US" sz="895" dirty="0"/>
          </a:p>
        </p:txBody>
      </p:sp>
      <p:sp>
        <p:nvSpPr>
          <p:cNvPr id="14" name="Text 4"/>
          <p:cNvSpPr txBox="1"/>
          <p:nvPr/>
        </p:nvSpPr>
        <p:spPr>
          <a:xfrm>
            <a:off x="405655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для движения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Спортивная площадка, двор или парк дают возможность больше ходить, бегать и играть. Регулярное движение на улице поддерживает сердце, осанку и хорошее настроение без больших затрат.
</a:t>
            </a:r>
            <a:endParaRPr lang="en-US" sz="895" dirty="0"/>
          </a:p>
        </p:txBody>
      </p:sp>
      <p:sp>
        <p:nvSpPr>
          <p:cNvPr id="15" name="Text 5"/>
          <p:cNvSpPr txBox="1"/>
          <p:nvPr/>
        </p:nvSpPr>
        <p:spPr>
          <a:xfrm>
            <a:off x="569807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 воде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питьевая вода помогает поддерживать самочувствие в течение дня и заменяет сладкие напитки. Если вода всегда рядом, проще соблюдать полезный режим и меньше переедать.
</a:t>
            </a:r>
            <a:endParaRPr lang="en-US" sz="895" dirty="0"/>
          </a:p>
        </p:txBody>
      </p:sp>
      <p:sp>
        <p:nvSpPr>
          <p:cNvPr id="16" name="Text 6"/>
          <p:cNvSpPr txBox="1"/>
          <p:nvPr/>
        </p:nvSpPr>
        <p:spPr>
          <a:xfrm>
            <a:off x="241502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Безопасные дороги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Освещённые улицы, переходы и внимательность взрослых уменьшают риск травм по дороге в школу и обратно. Когда путь понятный и безопасный, ребёнок меньше устаёт и тревожится.
</a:t>
            </a:r>
            <a:endParaRPr lang="en-US" sz="89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полезных изменений на одну неделю
</a:t>
            </a:r>
            <a:endParaRPr lang="en-US" sz="2763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личного эксперимента: один маленький шаг в каждой сфере и проверка результата через 7 дней.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834837"/>
            <a:ext cx="75969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доступные шаги без больших затрат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шаг — поддерживать режим: пить воду, спать достаточно, есть чаще простую домашнюю еду и не увлекаться сладким. Такие привычки почти ничего не стоят, но дают заметный эффект.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699665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шаг — избегать вредных рисков: не курить, не пробовать алкоголь, соблюдать правила безопасности и чаще общаться с близкими. Это снижает травмы, стресс и будущие болезни.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 — больше двигаться в обычной жизни: ходить пешком, подниматься по лестнице, гулять после уроков и играть во дворе. Это укрепляет сердце и помогает меньше уставать.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и активная жизнь складывается из простых решений: движение, сон, питание, безопасность и отказ от вредных привычек. Чем раньше они становятся нормой, тем крепче здоровье и лучше качество жизни.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жизнь начинается с ежедневных привычек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2026-05-21T03:56:04Z</dcterms:created>
  <dcterms:modified xsi:type="dcterms:W3CDTF">2026-05-21T03:56:04Z</dcterms:modified>
</cp:coreProperties>
</file>