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image" Target="../media/image-6-6.jpeg"/><Relationship Id="rId7" Type="http://schemas.openxmlformats.org/officeDocument/2006/relationships/image" Target="../media/image-6-7.png"/><Relationship Id="rId8" Type="http://schemas.openxmlformats.org/officeDocument/2006/relationships/image" Target="../media/image-6-8.jpe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image" Target="../media/image-13-8.jpe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Волшебный мир сказок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Добро, чудо и смелость живут рядом в каждой сказке.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Сказка: вымысел, который учит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рассказывает о необычных событиях и ярких героях. Она бывает народной или авторской, а ещё учит внимательно слушать, замечать повторы и понимать поступки персонажей.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живёт в сказке?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211525" y="166095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 смелые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часто появляются отважные молодцы, умные девочки и верные помощники. Они действуют честно, выручают других и не боятся трудностей.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211525" y="3476830"/>
            <a:ext cx="33594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Хитрые и сильные персонажи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и другие герои: лиса, волк, медведь, волшебник. По их словам и делам легко понять, кто помогает, а кто мешает.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 и зло в сказке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герои говорят правду, поддерживают друг друга и не бросают друзей в беде. Их поступки показывают, что честность и смелость важнее страха.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Злые персонажи часто обманывают, хитрят или мешают добрым делам. Из-за них герою приходится искать выход, проявлять терпение и быть внимательным.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сказки обычно побеждают добро, дружба и справедливость. Такой финал радует читателя и показывает, что хорошие поступки не остаются без награды.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сказка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обычный путь сказочного героя от начала до счастливого конца.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 помощники сказочных героев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Клубок ведёт дорогу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героя в руках оказывается клубок, который катится вперёд и словно показывает путь. Он не спорит, не устаёт и всегда знает, куда повернуть. Такой предмет особенно нужен, когда дорога в лесу кажется совсем запутанной.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Скатерть угощает сама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расстелить скатерть, и на ней появляются вкусные блюда, будто по волшебству. Герой сразу может угостить гостей и сам отдохнуть после долгого пути. Этот предмет напоминает о мечте людей о достатке и заботе.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 и ковёр спешат на помощь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Сапоги-скороходы быстро несут героя по земле, а ковёр-самолёт поднимает его в небо. С такими помощниками можно успеть туда, где нужна помощь, и увидеть мир с высоты. В сказке даже дорога становится приключением.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673" y="1314140"/>
            <a:ext cx="674100" cy="770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3" y="2500590"/>
            <a:ext cx="770400" cy="77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0498" y="3716585"/>
            <a:ext cx="794400" cy="706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числа и повторы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1617525" y="131415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три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испытания, три дороги или три попытки встречаются в сказках очень часто. Это помогает удержать сюжет в памяти и делает историю понятной даже маленькому читателю.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617525" y="2500600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Одинаковые фразы и действия возвращаются снова и снова. Повторы звучат как песенка и подсказывают, что важное событие вот-вот повторится.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617500" y="3684463"/>
            <a:ext cx="38082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читать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ритм и повтор, его легче слушать и читать по ролям. Ребёнок быстрее замечает порядок событий и увереннее пересказывает сказку.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 сказках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животные говорят, спорят и ведут себя почти как люди. Лиса обычно хитрит, заяц осторожничает, а медведь выглядит сильным, но простоватым.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образы сразу подсказывают характер героя. Ребёнку легко понять, кто станет обманщиком, кто испугается, а кто поможет в трудный момент.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 авторские сказки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610463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сказки складывались постепенно и передавались из уст в уста. У них нет одного автора, зато есть знакомые повторы, простые события и ясный сюжет.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73313" y="2734800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Авторские сказки создаёт конкретный писатель. В них чаще встречаются подробные описания, чувства героев и необычные детали, которые делают чтение особенно ярким.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73313" y="3859125"/>
            <a:ext cx="7376100" cy="7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народные, и авторские сказки учат добру, внимательности и честному взгляду на поступки. Поэтому оба вида одинаково важны для чтения и обсуждения.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знают многие дети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«Колобок» и «Репка»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сказки легко узнать по повторяющимся действиям и весёлому ритму. В них герои по очереди помогают друг другу, а сюжет запоминается почти с первого чтения.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«Теремок» и «Морозко»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«Теремке» звери дружно селятся в маленьком домике, а в «Морозко» герои проходят испытание холодом и характером. Обе истории хорошо подходят для ярких рисунков и сценок.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«Царевна-лягушка» и «Сказка о рыбаке и рыбке»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сказках есть чудо, трудные выборы и запоминающиеся герои. Они показывают, что жадность приводит к беде, а терпение, ум и доброта помогают пройти испытания.
</a:t>
            </a:r>
            <a:endParaRPr lang="en-US" sz="10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640" y="1418200"/>
            <a:ext cx="1342125" cy="107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04278" y="1418200"/>
            <a:ext cx="1342125" cy="107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035129" y="1418200"/>
            <a:ext cx="1073700" cy="107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831767" y="1418200"/>
            <a:ext cx="1073700" cy="107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28405" y="1418200"/>
            <a:ext cx="1073700" cy="1073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сказки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295446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Дружить и помогать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часто выручают друг друга, делятся последним и не бросают товарища в беде. Так читатель понимает, как важны поддержка, забота и верность слову.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2092084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Отличать добро от зла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сказке легко заметить, кто поступает честно, а кто хитрит и обманывает. Такой ясный пример помогает детям лучше понимать, какие действия приводят к хорошему, а какие — к беде.
</a:t>
            </a:r>
            <a:endParaRPr lang="en-US" sz="965" dirty="0"/>
          </a:p>
        </p:txBody>
      </p:sp>
      <p:sp>
        <p:nvSpPr>
          <p:cNvPr id="18" name="Text 4"/>
          <p:cNvSpPr txBox="1"/>
          <p:nvPr/>
        </p:nvSpPr>
        <p:spPr>
          <a:xfrm>
            <a:off x="3888722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Трудиться и не сдаваться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редко получает награду сразу: сначала он старается, терпит неудачи и снова пробует. Сказка учит, что настойчивость и труд помогают пройти даже очень трудный путь.
</a:t>
            </a:r>
            <a:endParaRPr lang="en-US" sz="965" dirty="0"/>
          </a:p>
        </p:txBody>
      </p:sp>
      <p:sp>
        <p:nvSpPr>
          <p:cNvPr id="19" name="Text 5"/>
          <p:cNvSpPr txBox="1"/>
          <p:nvPr/>
        </p:nvSpPr>
        <p:spPr>
          <a:xfrm>
            <a:off x="5685360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Быть смелым и честным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маленький герой может проявить храбрость, сказать правду и признать ошибку. Сказки показывают, что смелость нужна не только в опасности, но и в честном выборе.
</a:t>
            </a:r>
            <a:endParaRPr lang="en-US" sz="965" dirty="0"/>
          </a:p>
        </p:txBody>
      </p:sp>
      <p:sp>
        <p:nvSpPr>
          <p:cNvPr id="20" name="Text 6"/>
          <p:cNvSpPr txBox="1"/>
          <p:nvPr/>
        </p:nvSpPr>
        <p:spPr>
          <a:xfrm>
            <a:off x="7481998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Исправлять ошибки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герой сначала поступает неверно, но потом понимает свою ошибку и меняется к лучшему. Это важно: сказка показывает, что стать лучше можно, если подумать и сделать правильный шаг.
</a:t>
            </a:r>
            <a:endParaRPr lang="en-US" sz="96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875" y="1469486"/>
            <a:ext cx="8182500" cy="31720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20674"/>
            <a:ext cx="7997400" cy="3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героя в сказке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3425" y="701043"/>
            <a:ext cx="79974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обычно развивается сказочный сюжет: от спокойной жизни героя до победы добра.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в разных видах искусства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Книга: читаем и представляем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сказка живёт в словах. Читатель сам воображает героев, лес, замок и чудеса, а строчки помогают медленно следить за сюжетом и замечать важные детали.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Мультфильм: сказка оживает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экране герои говорят, смеются и бегают по-настоящему быстро. Яркие цвета, музыка и голоса делают знакомую историю особенно живой и весёлой, даже если сюжет уже известен.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Театр: сказка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спектакле сказку рассказывают актёры, а помогают им костюмы, декорации и свет. Зрители видят, как герои входят в лес, встречают чудо и побеждают зло прямо перед ними.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сказки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73325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начинается словами «жили-были» или «в некотором царстве». Такие зачины сразу переносят читателя в необычный мир и настраивают на встречу с чудом.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89300" y="1504825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любят повторы: одинаковые слова, действия и целые фразы встречаются снова и снова. Это помогает запомнить сюжет и делает рассказ ритмичным, почти песенным.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08930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слова, простые рифмы и добрые обращения делают речь мягкой и живой. Благодаря этому сказку приятно слушать, читать вслух и пересказывать другим.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73250" y="3305650"/>
            <a:ext cx="34815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сказочные выражения звучат очень красиво: «за горами, за лесами», «в тридевятом царстве». Они создают ощущение далёкого и загадочного мира, где возможно почти всё.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живёт сказка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Лес, где шуршат тайны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Густой лес в сказке кажется живым: там трещат ветки, прячутся звери и мерцают огоньки. Именно здесь герой часто встречает испытание, а потом находит верного помощника и дорогу домой.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Избушка, которая поворачивается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Избушка на курьих ножках выглядит смешно и немного страшно. Она стоит одна на лесной опушке, словно ждёт гостя, а за её дверью обычно скрывается важный поворот сказочной истории.
</a:t>
            </a:r>
            <a:endParaRPr lang="en-US" sz="1085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Далёкое царство у моря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Сказочное царство может стоять у синего моря или за высокими горами. Там всё кажется необычным: дворцы сияют, волны разговаривают, а в небе будто всегда есть место для чуда.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сказка стала любимой во всём мире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48287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народа — свои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разных странах рассказывали детям похожие истории о смелости, дружбе и чуде. Поэтому у сказок появились разные герои, но близкие и понятные чувства.
</a:t>
            </a:r>
            <a:endParaRPr lang="en-US" sz="793" dirty="0"/>
          </a:p>
        </p:txBody>
      </p:sp>
      <p:sp>
        <p:nvSpPr>
          <p:cNvPr id="10" name="Text 3"/>
          <p:cNvSpPr txBox="1"/>
          <p:nvPr/>
        </p:nvSpPr>
        <p:spPr>
          <a:xfrm>
            <a:off x="35406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переходят из уст в уста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сказки передавали устно. Их пересказывали в семьях, добавляли новые подробности и запоминали благодаря простому сюжету, повторениям и ярким образам.
</a:t>
            </a:r>
            <a:endParaRPr lang="en-US" sz="810" dirty="0"/>
          </a:p>
        </p:txBody>
      </p:sp>
      <p:sp>
        <p:nvSpPr>
          <p:cNvPr id="11" name="Text 4"/>
          <p:cNvSpPr txBox="1"/>
          <p:nvPr/>
        </p:nvSpPr>
        <p:spPr>
          <a:xfrm>
            <a:off x="55984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остаётся понятной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сказки читают, смотрят и пересказывают по всему миру. Они помогают детям узнавать добро и зло и верить, что после трудностей может прийти хороший конец.
</a:t>
            </a:r>
            <a:endParaRPr lang="en-US" sz="81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45975" y="1363358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игра воображения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368625" y="1660937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умеет удивлять: обычная печка вдруг едет, яблоко подсказывает дорогу, а звери начинают говорить. От этого знакомый мир становится смешным, ярким и совсем не скучным.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5368625" y="3476825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такие истории, он учится представлять невозможное и замечать чудо в простых вещах. Воображение работает как маленький волшебник — и это очень полезно.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сказку запоминающейся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73325" y="15316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герой сразу привлекает внимание: у него есть характер, цель и заметная особенность. Читателю легко следить за ним, потому что он действует понятно и смело.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175" y="1531663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Интересное испытание и волшебная помощь делают сюжет увлекательным. Когда герой преодолевает трудность, хочется узнать, что будет дальше, и сказка остаётся в памяти надолго.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543025" y="1527325"/>
            <a:ext cx="2027700" cy="25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смешные моменты и красивый финал помогают истории звучать почти как песенка. Сказка запоминается ещё лучше, если в ней есть доброе чудо и ясный урок.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44941" y="1353189"/>
            <a:ext cx="4365000" cy="348688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рядом с нами сегодня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67050" y="1665462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Сказочные герои живут в мультфильмах, игрушках, рисунках и школьных праздниках. Дети легко узнают знакомые образы, потому что они уже давно стали частью их игр и впечатлений.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867050" y="3481350"/>
            <a:ext cx="3202200" cy="106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истории тоже часто строятся по сказочному правилу: герой, трудность, помощник и победа. Поэтому сказка не устаревает — она просто меняет одежду и продолжает идти рядом с нами.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9275" y="2543899"/>
            <a:ext cx="8885400" cy="233415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98950" y="374598"/>
            <a:ext cx="6746100" cy="68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остаётся с нами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198950" y="1212675"/>
            <a:ext cx="67461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дарят чудо, но ещё и учат жить: быть добрыми, смелыми, честными и терпеливыми. Поэтому их любят и дети, и взрослые — ведь хорошая сказка согревает сердце.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2026-05-24T03:57:30Z</dcterms:created>
  <dcterms:modified xsi:type="dcterms:W3CDTF">2026-05-24T03:57:30Z</dcterms:modified>
</cp:coreProperties>
</file>