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живёт своей тихой, но очень важной жизнью.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особый мир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9126" y="142875"/>
            <a:ext cx="4051598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появляются там, где вода задерживается в почве. Чаще всего это низины, берега озёр и рек, а иногда и бывшие озёра. В России таких мест много, особенно там, где сыро и прохладно.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природное сообщество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— это место, где растения, животные, грибы и неживая природа живут вместе и влияют друг на друга. На болоте эта связь особенно заметна и крепка.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болоте вода нужна мхам, травам и кустикам. Без неё растения не смогут расти, а животным будет негде прятаться, искать пищу и выводить потомство.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сохраняют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удерживают воду, будто маленькие природные губки. Поэтому болото остаётся сырым даже тогда, когда вокруг становится теплее и суше.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элемент — много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исчезнет важный участник сообщества, изменится жизнь всех остальных. На болоте всё очень тесно связано, как в большой дружной команде.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болото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ковёр с кочками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часто напоминает мягкий зелёный ковёр, на котором то и дело встречаются кочки и лужицы. Земля здесь влажная и пружинит под ногами. Утром над водой может лежать лёгкий туман, а вокруг поблёскивает мокрая трава.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Тихо, но не пусто
</a:t>
            </a:r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болото кажется спокойным и даже сонным. Но если присмотреться, видно мхи, травы, кустики и маленькие ягоды. Между ними кипит жизнь: кто-то прячется, кто-то ползёт, а кто-то терпеливо ждёт добычу.
</a:t>
            </a:r>
            <a:endParaRPr lang="en-US" sz="12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болоте много воды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задерживается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 болоте долго остаётся мокрой, потому что вода плохо уходит вниз и медленно движется по поверхности.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впитывают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работают как губка: они быстро набирают воду и помогают болоту сохранять сырость.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не высыхает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тёплую погоду болото остаётся влажным, потому что вода постоянно удерживается в почве и растениях.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Сфагновый мох — главный помощник болота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губка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умеет впитывать и удерживать очень много воды. Из-за этого болото становится ещё более влажным, а растениям и животным легче жить в сырой среде.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подушки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мох растёт плотными пушистыми подушками и кочками. По ним видно, что болото — не ровная лужа, а целый зелёный мир с разной поверхностью.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появляется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слишком сырой среде остатки растений разлагаются очень медленно. Поэтому со временем накапливается торф — слой из прошлых растений.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для всего 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удерживает влагу, создаёт условия для других растений и помогает болоту оставаться живым. Без него болотная жизнь была бы совсем другой.
</a:t>
            </a:r>
            <a:endParaRPr lang="en-US" sz="12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болот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болотная ягода любит сырые места и растёт там, где другим растениям трудно. Её можно увидеть среди мха и невысокой травы.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Пушица и осока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растений узкие листья и стебли, которые помогают им жить во влажной почве. Они образуют на болоте светлые и зелёные участки.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— хищное растение. Она ловит маленьких насекомых, чтобы получить нужные вещества, и выглядит как настоящий природный ловкач.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Багульник и морошка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хорошо чувствуют себя в сыром, прохладном месте. Весной они украшают болото, а летом дарят ему яркие краски и ягоды.
</a:t>
            </a:r>
            <a:endParaRPr lang="en-US" sz="12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среди кочек и воды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лужицах и канавах болота живут лягушки, жабы и личинки насекомых. Вода даёт им укрытие, а среди мха можно спокойно спрятаться от опасности.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Травяные прятки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высокой траве и камышах живут жуки, комары, стрекозы и ужи. Здесь удобно прятаться, охотиться и ждать, пока появится добыча.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и выдры тоже могут встречаться возле болотных водоёмов. Им нужны вода, пища и тихие места, где можно чувствовать себя в безопасности.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болотом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кочками и водой кружат разные птицы, которые ищут корм и наблюдают за добычей сверху. Болото для них — удобная столовая и место отдыха.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на страже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ходит по болоту осторожно и важно, словно настоящий сторож. Его длинные ноги помогают не проваливаться в мягкую землю, а длинный клюв — искать пищу в воде и среди травы. Такой охотник не пропустит лягушку или насекомое.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у мелководья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любит стоять неподвижно у воды и внимательно смотреть по сторонам. Стоит рыбе или лягушке подплыть ближе, и птица быстро добывает себе обед. В высокой траве её стройная фигура выглядит особенно красиво.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болотных мест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всем животным удобно на болоте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болоте почва топкая и неровная. Многим животным трудно долго идти по такой поверхности, потому что ноги легко вязнут и устают.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ловкость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лучше чувствуют себя те, кто умеет прыгать, плавать или осторожно ступать по кочкам. Ловкость на болоте — почти как суперсила.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безопасного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держатся у края болота, на сухих островках и кочках. Там легче спрятаться, отдохнуть и не промочить лапы.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не всем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болотном сообществе живут только те животные, которым нравится влажная среда и которые умеют приспособиться к её особенностям.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медленно в среднем нарастает торф, превращая болото в природный архив прошлого.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такое время болото накапливает слои из остатков растений и сохраняет следы древней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мм в год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естествознанию: сведения о медленном накоплении торфа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болото помогает своим жителям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хранит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и другие мхи удерживают воду, как губка. Благодаря этому вокруг всегда сыро, а мелкие животные и растения не остаются без привычной среды.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травы и водные растения кормят насекомых, птиц и зверей. Одни жители болота едят листья и плоды, другие находят здесь безопасное место для отдыха.
</a:t>
            </a:r>
            <a:endParaRPr lang="en-US" sz="1193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становятся добычей лягушек, а лягушек могут ловить птицы. Так в болоте всё связано: если исчезает один вид, остальным тоже становится труднее жить.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среди кочек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Кочки, густая трава и заросли помогают спрятаться от опасности и переждать непогоду. Для многих болотных жителей это настоящий дом с множеством тайных дорожек.
</a:t>
            </a:r>
            <a:endParaRPr lang="en-US" sz="11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544" y="1924712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болото полезно людям и природе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накапливают пресную воду и не дают ей быстро уходить. Во время дождей они задерживают лишнюю влагу, а потом постепенно отдают её окружающей природе.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очистка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проходит через мхи, травы и влажную почву, она очищается естественным путём. Поэтому болото работает как большой природный фильтр, который трудится без отдыха.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редких видов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живут растения и животные, которым трудно найти подходящее место в других природных сообществах. Для многих редких видов это тихий и очень важный дом.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опасно для болот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воду отвести каналами или трубами, болото быстро меняется. Мхи высыхают, растения чахнут, а животным приходится искать другое место, если оно вообще есть.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болоте огонь особенно коварен: торф может тлеть под землёй долго и незаметно. Такое возгорание трудно потушить, и оно сильно портит всю территорию.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шум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банки и громкие люди мешают болотным обитателям жить спокойно. Мусор загрязняет место, а тревога заставляет птиц и зверей покидать привычные укрытия.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Вытаптывание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 болоту ходят не по тропе, ломаются кочки и нежные растения. После этого почва хуже держит воду, а маленьким жителям становится негде прятаться.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на болоте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31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на болото можно только с взрослыми и в подходящей обуви. Нужны осторожность, внимание и желание слушаться правил, даже если вокруг очень интересно.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7395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идти только по тропе, не сходить на кочки и не ломать растения. Тихие шаги помогают не провалиться и не напугать жителей болота.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24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мусор, рвать лишние растения и тревожить гнёзда. Уходя, важно оставить болото таким же спокойным, каким оно встретило гостей.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ягоды и другие дары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и морошка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ягоды растут в сыром и прохладном месте, где другим растениям неуютно. Они созревают медленно, но радуют ярким цветом, вкусом и пользой.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болотных видов часто узкие листья, крепкие стебли и умение жить в кислой почве. Такие особенности помогают им не бояться влаги, холода и бедной земли.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другим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кажется суровым, но для своих зелёных жителей оно подходит отлично. Здесь растения находят достаточно влаги, а некоторые даже получают меньше конкурентов.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в разные времена года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громкие концерты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болото просыпается особенно шумно. Лягушки начинают свой хоровой концерт, а над водой всё чаще кружат насекомые. По влажным кочкам уже видно, что жизнь здесь снова набирает силу.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тишина только на вид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болото кажется заснувшим, но это не совсем так. Под снегом и льдом жизнь не исчезает полностью: растения и мелкие жители переживают холод, будто тихо ждут весны.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 может нарастать торф за очень долгое время, поэтому болото хранит следы прошлого.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медленнее разлагаются растения, тем дольше сохраняется память о прошлом природы. Это делает болото настоящим природным архивом.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естествознанию: сведения о медленном образовании торфа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болотном сообществе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болоте растения, животные, мхи и вода зависят друг от друга. Если убрать один важный элемент, меняется жизнь всего сообщества, как в большой дружной команде.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держится на воде, мхах и торфе. Эти части помогают ему оставаться влажным, мягким и подходящим для особых растений и животных.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— своё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звери и птицы чувствуют себя здесь удобно. Но те, кто приспособился, находят на болоте пищу, укрытие и спокойное пространство для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обязательно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помогают природе сохранять равновесие, поэтому их нельзя осушать, загрязнять и топтать. Бережное отношение сохраняет чистую воду и редкие виды.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важная часть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кажется тихим, но внутри него идёт очень важная жизнь. Оно хранит воду, кормит живых существ и помогает природе оставаться здоровой. Его нужно беречь.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2026-05-26T08:22:48Z</dcterms:created>
  <dcterms:modified xsi:type="dcterms:W3CDTF">2026-05-26T08:22:48Z</dcterms:modified>
</cp:coreProperties>
</file>