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«Гибель поэта»: Пушкин, Лермонтов и трагедия 1837 года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Дуэль, смерть Пушкина и ответ Лермонтова изменили русскую литературу.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трагедию 1837 года, важно увидеть её среду: столичный свет жил репутацией, дуэль считалась допустимым ответом на оскорбление, а публичное слово находилось под строгим надзором власти.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1830-х: время чести, слухов и цензуры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времени Пушкин уже был признанным центром русской словесности: за ним стояли «Евгений Онегин», «Борис Годунов», «Медный всадник» и «Капитанская дочка».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соединяло историческую тему, психологическую точность и высокий художественный уровень, задавая новые стандарты для русской литературы и её языка.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поэта были омрачены долгами, придворной службой и постоянным общественным вниманием. Признание не защищало его от давления света и власти.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к 1837 году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Жорж Дантес и светский скандал вокруг семьи Пушкина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в столичном свете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Жорж Шарль Дантес, французский офицер на русской службе, быстро вошёл в круг петербургского света. Вокруг него возникли разговоры и слухи, подогревавшие напряжение в обществе.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Оскорбление, ставшее вызовом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анонимного пасквиля конфликт перестал быть частным. Затронутая честь Пушкина и его жены стала вопросом дворянской репутации, а это уже требовало ответа по неписаным правилам.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конфликт привёл к дуэли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событий, отражающая нарастающее напряжение перед трагедией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на Черной речке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состоялся 27 января 1837 года на окраине Петербурга, у Черной речки. Он стал итогом длительного конфликта, который уже нельзя было остановить обычными светскими примирениями.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получил смертельное ранение в живот. Дантес был ранен в руку, однако именно для поэта исход оказался трагическим и необратимым.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дуэли Пушкин прожил ещё два дня в тяжёлом состоянии. Всё это время врачи и близкие пытались облегчить его страдания, но шансов на выздоровление не было.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стало символом того, как дворянский кодекс чести в реальности не защищал достоинство, а нередко приводил к гибели.
</a:t>
            </a:r>
            <a:endParaRPr lang="en-US" sz="9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720189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дни Пушкина: краткая хронология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показывают, как быстро разворачивалась трагедия.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вызова до смерти прошло всего несколько дней; трагедия развивалась стремительно и оставила сильнейший общественный отклик.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гибели А. С. Пушкина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3293618"/>
            <a:ext cx="160200" cy="12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Петербурга на смерть поэта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 национальная утрата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современников смерть Пушкина была не только семейной и литературной потерей, но и событием общерусского масштаба, которое воспринималось как удар по культурной жизни столицы.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круги стремились ограничить публичную скорбь и не допустить превращения траура в общественное выступление. Память о поэте сразу вошла в поле политического контроля.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слухов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быстро обсуждали причины дуэли, поведение Дантеса и роль светского общества. Эти разговоры усиливали ощущение несправедливости и нравственного кризиса.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виновных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петербуржцы видели в произошедшем не случайность, а следствие общественной среды, где репутация и сплетня могли оказаться сильнее человеческой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пишет «Смерть поэта»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написанное почти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откликнулся на известие о гибели Пушкина в январе–феврале 1837 года. Его текст родился из свежего потрясения, поэтому в нём так ощутимы боль, возмущение и чувство исторической неотложности. Это не спокойное размышление, а эмоциональный и гражданский ответ на трагедию.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Обвинение светскому обществу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внимание смещается от поединка к той среде, которая создала атмосферу унижения и равнодушия. Лермонтов показывает, что гибель поэта связана не только с конкретным противником, но и с нравственным состоянием «света», допускавшего подобное развитие событий.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разошлись в списках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быстро переписывали и передавали из рук в руки. Именно так стихотворение стало известно широкой публике и превратилось в один из самых заметных литературных откликов на смерть Пушкина, вызвав сильный общественный резонанс.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промежуток между ранением и смертью делает частную драму особенно острой и превращает стихотворение в гражданский суд над эпохой.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дня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последних дней А. С. Пушкина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прожил после дуэли лишь этот срок, и именно это усиливает трагизм лермонтовского обвинения общества.
</a:t>
            </a:r>
            <a:endParaRPr lang="en-US" sz="21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эмоциональные акценты стихотворения «Смерть поэта»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делает личную утрату общенациональной темой: частное чувство уступает место гражданскому обвинению и нравственному разбору эпохи.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скорби и обличения показывает: стихотворение действует прежде всего как общественный приговор, а не как интимная элегия.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М. Ю. Лермонтова «Смерть поэта» (1837)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стало общественным событием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не ограничился выражением скорби: он открыто связал гибель Пушкина с нравственной атмосферой высшего света, где слухи, насмешки и равнодушие превращались в опасную силу.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быстро разошёлся в списках, потому что читатели увидели в нём редкий пример прямого и смелого слова о том, о чём обычно говорили только шёпотом.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публичность обвинения сделала стихотворение политически чувствительным: власть восприняла его как вызов допустимым границам высказывания и отреагировала арестом автора.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государственная реакция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связь между содержанием стихотворения и ответом власти.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увидело в поэзии не только искусство, но и общественную силу, способную влиять на мнение и поведение читателей.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реакции властей на стихотворение М. Ю. Лермонтова «Смерть поэта», 1837
</a:t>
            </a:r>
            <a:endParaRPr lang="en-US" sz="7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4" y="1850799"/>
            <a:ext cx="264000" cy="21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6513" y="1835949"/>
            <a:ext cx="240900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800" y="1839066"/>
            <a:ext cx="264000" cy="23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в русской литературе XIX века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4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суд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всё чаще воспринимается как человек, который оценивает эпоху не по внешнему успеху, а по внутренней правде, достоинству и ответственности перед словом.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4963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личность в литературе XIX века оказывается одинокой: её свобода нередко вступает в конфликт с обществом, привыкшим к условностям и компромиссам.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96800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1837 года Пушкин утверждается как культурный ориентир России, а тема гибели поэта помогает осмыслить цену таланта и хрупкость его положения.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Черная речка как место памяти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 карте, ставшая частью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Чёрной речки обычный городской пейзаж со временем превратился в знак утраты. Здесь Петербург перестаёт быть только столицей и становится пространством памяти, где биография Пушкина соединяется с судьбой русской литературы и национальным переживанием потери.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которую поддерживают место и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Мемориальные знаки, музейные материалы и литературные маршруты удерживают внимание к дуэли не как к частному эпизоду, а как к событию культурной истории. Для посетителя это не просто адрес, а место, где литература становится частью городской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трагедии: несколько уровней конфликта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разворачивалась в среде, где репутация значила почти всё, а слово могло стать поводом для смертельного столкновения.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факторов показывает: гибель Пушкина стала результатом не случайности, а давления сразу нескольких социальных и личных обстоятельств.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анализ обстоятельств дуэли А. С. Пушкина, 1837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гибели Пушкина на литературу XIX века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1837: шок и осмысление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Пушкина воспринимается как национальная потеря и заставляет современников говорить о цене таланта, уязвимости поэта и жестокости света.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1837: отклик Лермонтова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«Смерть поэта» задаёт новый тип гражданского высказывания, где личная скорбь превращается в общественное обвинение.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одинокого художника и его противостояния обществу развивается у Тютчева, Некрасова и других авторов, расширяя пушкинский урок.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всё чаще возвращается к образу поэта как совести эпохи, а гибель Пушкина становится устойчивой точкой культурной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Лермонтов: два литературных отклика на одну трагедию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одна историческая утрата породила разные художественные смыслы.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центр внимания — историческая потеря, у Лермонтова — нравственный суд; вместе они раскрывают драму поэта и общества.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А. С. Пушкина и М. Ю. Лермонтова, 1837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цепочка темы «Гибель поэта»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исторических событиях 1837 года и их литературном осмыслении в стихотворении М. Ю. Лермонтова.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и сегодня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гибели Пушкина показывает, как личная драма становится общекультурным событием. Она помогает понять цену таланта, силу слова и ответственность общества перед человеком.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2026-05-23T20:58:27Z</dcterms:created>
  <dcterms:modified xsi:type="dcterms:W3CDTF">2026-05-23T20:58:27Z</dcterms:modified>
</cp:coreProperties>
</file>