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082" y="339900"/>
            <a:ext cx="3545387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и ответы в английском языке: suggesting and replying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предлагать идеи и отвечать на них по-английски.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формулы предложения и ответа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формулы предложения и ответа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важны не только слова, но и тон, степень прямоты и вежливость. Одна и та же идея может звучать по-разному, поэтому такие модели помогают говорить естественно, уверенно и уместно в любой ситуации.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предложение идеи в диалоге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 диалоге обычно направлено на общее решение: куда пойти, что сделать, как распределить задачу. Оно помогает превратить разговор в сотрудничество и ускорить выбор.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173864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речевые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в английском используют Let’s, Why don’t we, How about, Shall we и I suggest. Каждая конструкция задаёт свой уровень мягкости, формальности и вовлечённости собеседника.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077728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зависит от тона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по значению фразы могут звучать дружелюбно, нейтрально или официально. Поэтому важно учитывать не только грамматику, но и ситуацию общения, отношения между участниками и цель разговора.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конструкций помогает выбрать уместную форму в речи.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предложений и их особенности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конструкции напрямую влияет на впечатление от высказывания: от дружеского к более официальному.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раздел речевых функций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и Why don’t we в живом общении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и Why don’t we в живом общении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620625"/>
            <a:ext cx="35346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Let’s: просто и дружелюбно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Let’s звучит естественно среди друзей и одноклассников. Она быстро задаёт общий план действия и уместна, когда нужно предложить что-то без лишней дистанции и формальности.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3074826"/>
            <a:ext cx="35346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don’t we: мягкое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don’t we помогает высказать идею осторожно, без давления на собеседника. Такая форма подходит, когда важно сохранить свободу выбора и показать уважение к мнению другого человека.
</a:t>
            </a:r>
            <a:endParaRPr lang="en-US" sz="14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частотность, а типичную уместность конструкций в школьном и бытовом общении подростков.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формулы чаще звучат в разных ситуациях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неформальнее ситуация, тем естественнее Let’s и How about; в более аккуратной речи чаще выбирают Shall we и I suggest.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речевых моделей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простые ответы — Sure, Sounds great, Good idea. Они звучат естественно и быстро показывают поддержку идеи, не перегружая реплику лишними пояснениями или повторением предложения собеседника.
</a:t>
            </a:r>
            <a:endParaRPr lang="en-US" sz="114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I’d love to и Absolutely передают более активное, позитивное согласие. Они особенно уместны, когда говорящий действительно заинтересован в совместном действии и хочет показать энтузиазм.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пояснением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объяснение делает ответ убедительнее: It will save time, It is convenient, It helps us finish faster. Такой комментарий показывает, что решение принято осознанно, а не автоматически.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сотрудничества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согласие не только завершает реплику, но и поддерживает диалог. Оно создаёт ощущение готовности работать вместе и помогает сохранить доброжелательную атмосферу в разговоре.
</a:t>
            </a:r>
            <a:endParaRPr lang="en-US" sz="1159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соглашаться с предложением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не соглашаться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I’m not sure, I’d prefer not to и Maybe another time смягчают несогласие. Они позволяют отказаться без резкости и не ставят собеседника в неловкое положение.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смягчение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That’s a good idea, but… помогает признать ценность предложения, а затем аккуратно объяснить причину сомнения. Такой приём делает отказ более уважительным и логичным.
</a:t>
            </a:r>
            <a:endParaRPr lang="en-US" sz="1207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think that will work звучит честно, но не грубо, если произнесено спокойно. Эта формула подходит, когда предложение нужно отклонить из-за практических причин.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Альтернатива вместо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отказа полезно предложить другой вариант: We could do it on Saturday, How about another place, Maybe we should try a different plan. Это переводит разговор в конструктивное русло.
</a:t>
            </a:r>
            <a:endParaRPr lang="en-US" sz="11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диалога: предложение, реакция, решение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разговора при использовании формул suggesting/replying в английской речи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формальности в школьной и повседневной речи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непринуждённом общении естественны сокращения, короткие реплики и простые конструкции. Здесь важнее скорость и дружелюбие, чем строгая грамматическая полнота или официальная формулировка.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 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и в групповой работе лучше звучат нейтральные, чёткие фразы. Они показывают уважение к собеседникам и помогают сделать ответ понятным, аккуратным и убедительным.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формальность зависит от адресата: однокласснику можно писать проще, а учителю — более вежливо и полно. Поэтому важно выбирать стиль не по привычке, а по ситуации общения.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требует разного оформления в дружеском, учебном и публичном разговоре. Умение менять тон делает речь гибкой и помогает избежать неловкости или излишней резкости.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звучит по-разному в зависимости от выбранной конструкции и уровня вежливости.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тона разных предложений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формальнее структура, тем сдержаннее и вежливее звучит предложение. Выбор формулы помогает точнее настроить отношения с собеседником.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распространённых речевых моделей в учебном 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использовании How about и других формул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значении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учащиеся смешивают How about и How do you like, хотя первая конструкция предлагает действие, а вторая выражает мнение или отношение к предмету, ситуации либо выбору.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31857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после about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How about нужен герундий: How about going, How about studying. Ошибка возникает, когда ставят инфинитив или обычную форму глагола, нарушая грамматическую модель.
</a:t>
            </a:r>
            <a:endParaRPr lang="en-US" sz="1315" dirty="0"/>
          </a:p>
        </p:txBody>
      </p:sp>
      <p:sp>
        <p:nvSpPr>
          <p:cNvPr id="13" name="Text 4"/>
          <p:cNvSpPr txBox="1"/>
          <p:nvPr/>
        </p:nvSpPr>
        <p:spPr>
          <a:xfrm>
            <a:off x="61014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замена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Let’s, Shall we и I suggest используют как взаимозаменяемые, хотя они различаются по тону и степени формальности. В диалоге важно выбирать выражение по ситуации и собеседнику.
</a:t>
            </a:r>
            <a:endParaRPr lang="en-US" sz="13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Ответы, которые сохраняют контакт и двигают разговор дальше, особенно ценны в парной работе, проектных обсуждениях и устных заданиях.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ответы наиболее полезны в диалоге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большую роль играет полное согласие, но почти половина полезных реакций связана с уточнением, смягчением или предложением альтернативы.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типичных ответных реплик в диалоге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 школьных ситуациях и проектах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идеи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обсуждает, что именно делать: подготовить презентацию, выбрать книгу, распределить роли или назначить время встречи после уроков.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Учащийся подбирает подходящую модель: дружеское Let’s, мягкое Why don’t we, нейтральное How about или более официальное I suggest.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Собеседники выражают согласие, сомнение или предлагают другой вариант, чтобы сохранить рабочий тон и не затормозить обсуждение.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Уточняются детали и принимается согласованный план, который можно сразу использовать в школьной работе или при подготовке к уроку.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14235"/>
            <a:ext cx="263100" cy="210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3269" y="2051038"/>
            <a:ext cx="196875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266" y="3039861"/>
            <a:ext cx="263100" cy="2104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речевые модели для 10 класса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want to…? и Would you like to…? подходят для простого приглашения к действию, особенно в парной работе и повседневных диалогах.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we…? и Maybe we should… звучат осторожно и уместны, когда нужно предложить идею без давления на собеседника и сохранить доброжелательный тон.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consider… и What if we…? помогают показать сотрудничество: говорящий не навязывает вариант, а вовлекает партнёра в совместный выбор.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расширяют запас клише и делают ответ разнообразнее, чем одно и то же Let’s. Это особенно полезно на speaking и в ролевых диалогах.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подходящий ответ на предложение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реакции в диалоге: от оценки идеи до выбора ответа и уточнения общего решения.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из жизни подростков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 кино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предлагает сходить в кино: Let’s watch the new film after school. Даша отвечает: Sounds great, but I have homework — maybe on Saturday? Разговор остаётся дружелюбным, потому что отказ сразу сопровождается новой датой и не ломает общий план.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подготовка к контрольной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говорит: How about studying together at the library? Илья соглашается: Good idea, it will help us finish faster. Здесь предложение звучит спокойно и практично, а ответ подчёркивает пользу совместной работы и уважительный тон.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вместо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одноклассников спорят о маршруте после школы. Один предлагает: Shall we go through the park? Второй отвечает: I’m not sure, but we could take the bus and meet there. Встречное предложение помогает быстро найти компромисс.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 не только форму, но и социальную дистанцию между собеседниками: чем осторожнее вводится идея, тем мягче воспринимается предложение.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нейтрального к более вежливому тону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вежливости связан с большей длиной и меньшей прямотой конструкции. Это полезно, когда нужно звучать тактично и не навязывать своё мнение.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степени вежливости в речевых моделях suggesting/replying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соотнести функцию, типичную формулу и краткий пример в речи.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формул и ответов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модели удобно делятся на предложения и ответы. Даже короткая формула уже задаёт тон: от дружеского до более нейтрального и вежливого.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раздел речевых функций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как говорить убедительно и вежливо по-английски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предлагать и отвечать на предложения делает диалог точным, гибким и уважительным. Подходящая формула помогает не только выразить мысль, но и сохранить сотрудничество, что важно в учебе и общении.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2026-05-31T13:58:20Z</dcterms:created>
  <dcterms:modified xsi:type="dcterms:W3CDTF">2026-05-31T13:58:20Z</dcterms:modified>
</cp:coreProperties>
</file>