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forever: старт модуля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английский и первые уверенные фразы — начинаем вместе.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Unit 1 мы говорим о лете через знакомые ситуации, простые слова и короткие диалоги. Погода, время дня, занятия, места и предпочтения помогают сразу перейти к речи.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как тема общения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лето особенным?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сразу создаёт понятные образы: солнце, каникулы, прогулки и свободный выбор занятий. Это делает тему близкой и живой для разговора на английском.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свобода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на вопросы What makes summer special? и What do you do in summer? , он опирается на свой опыт. Так легче запомнить новые слова и фразы.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чтение, аудирование и мини-проект работают вместе. Сначала появляется картинка, затем короткий текст или реплика, а после — простое задание на понимание и речь.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образа к речи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навыков и правила работы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собираем базовую лексику по теме: погода, места, занятия, время дня и слова о предпочтениях. Эти опоры нужны, чтобы быстро узнавать и использовать знакомые фразы.
</a:t>
            </a:r>
            <a:endParaRPr lang="en-US" sz="2373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фокус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переходим к грамматике: учимся говорить о том, что происходит сейчас, и строить простые вопросы. Главное — увидеть форму и сразу применить её в речи.
</a:t>
            </a:r>
            <a:endParaRPr lang="en-US" sz="268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не перегружать ответ. Короткая реплика, точное слово и ясная интонация работают лучше длинного высказывания на этом этапе.
</a:t>
            </a:r>
            <a:endParaRPr lang="en-US" sz="2680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помогают говорить чаще и смелее. Один задаёт вопрос, второй отвечает, затем роли меняются. Так новый материал закрепляется без лишнего напряжения.
</a:t>
            </a:r>
            <a:endParaRPr lang="en-US" sz="2680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фокус за раз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слайд держится на одной задаче: посмотреть, понять, назвать, выбрать или сказать. Картинка и ключевые слова подсказывают смысл и направляют ответ.
</a:t>
            </a:r>
            <a:endParaRPr lang="en-US" sz="25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weather words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и hot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и hot часто описывают яркий пляжный день, когда хочется лёгкой одежды и прохладного напитка. Такие слова сразу задают настроение сцены.
</a:t>
            </a:r>
            <a:endParaRPr lang="en-US" sz="2548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Warm, cloudy, windy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подходит для приятной погоды без жары, а cloudy и windy помогают понять, почему прогулка может быть короче. По картинке легко выбрать подходящее слово.
</a:t>
            </a:r>
            <a:endParaRPr lang="en-US" sz="2548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план Б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Rainy не всегда портит лето, но меняет планы. В таком случае можно взять зонт, остаться дома или найти занятие в помещении.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мини-задании ученик соотносит слово с изображением и объясняет выбор одним предложением. Это тренирует внимание к деталям и простую речь.
</a:t>
            </a:r>
            <a:endParaRPr lang="en-US" sz="2548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пляжа чаще подходят sunny и warm, а для прогулки — warm или cloudy. Такой выбор показывает, что погода влияет на решение.
</a:t>
            </a:r>
            <a:endParaRPr lang="en-US" sz="27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Parts of the day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маркеры и выражения из летних ситуаций помогают выстроить порядок действий.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people do in summer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Swim, ride a bike и play outside хорошо подходят для активного дня в парке или у воды. Эти действия легко увидеть на картинке и быстро назвать.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a picnic и visit friends связывают лето с общением и отдыхом. Обычно такие сцены показывают еду, друзей и спокойную атмосферу на улице.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 a book добавляет тихий момент в летний день. Его удобно сравнить с более подвижными действиями и найти лишнее слово в ряду.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мини-сцене ученики смотрят на парк и выбирают слова, которые точно подходят. Затем они исключают одно слово, которое не совпадает с изображением.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помогает заметить разницу между тем, что обычно происходит летом, и тем, что не относится к сцене. Это развивает внимание к смыслу.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places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Beach, park и lake легко представить по звукам, людям и предметам вокруг. Такие места часто связаны с отдыхом, движением и открытым пространством.
</a:t>
            </a:r>
            <a:endParaRPr lang="en-US" sz="2222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активностей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 и garden помогают увидеть лето как время игр, прогулок и простых дел на свежем воздухе. Здесь особенно полезны короткие словосочетания.
</a:t>
            </a:r>
            <a:endParaRPr lang="en-US" sz="221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показывает, что лето бывает и в городской среде: прогулка, кафе, транспорт, витрины. Это расширяет тему за пределы природы.
</a:t>
            </a:r>
            <a:endParaRPr lang="en-US" sz="24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at the beach, in the park и at camp помогают запомнить предлоги вместе с местом. Их удобно повторять в коротких репликах.
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и собери
</a:t>
            </a:r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упражнении ученик угадывает место по описанию и собирает словосочетание из отдельных слов. Так лексика закрепляется через смысл и форму.
</a:t>
            </a:r>
            <a:endParaRPr lang="en-US" sz="22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1 «Summer forever»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word bank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быстро собрать летний образ и назвать его по-английски. Ученик выбирает самые подходящие слова и объясняет, почему именно они описывают летний день.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уже задают ясную летнюю сцену: солнце, прохладу и защиту от яркого света.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happening now?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строится на модели «be + verb-ing» и примерах из летних сцен.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достаточно, чтобы увидеть одну и ту же грамматическую модель в разных ситуациях.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примеры из Unit 1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образца показывают модель Present Continuous: форма зависит от лица, а действие видно по картинке и контексту.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выражения достаточно, чтобы начать короткий разговор о любимом лете.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речевые модели Unit 1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опорные фразы помогают говорить о симпатиях, предпочтениях и простом выборе в мини-опросе.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speaking phrases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образец по теме лета: вопрос, короткий ответ, приглашение и реакция собеседника.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ответа достаточно, чтобы потренировать слух и уверенно различать интонацию.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упражнения на интонацию Unit 1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ответа помогают услышать разницу между вопросом и утверждением, а также уловить восходящую интонацию в общих вопросах.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шаблона достаточно, чтобы собрать короткий разговор о летних планах.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диалог с пропусками Unit 1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опорные реплики помогают восстановить пропущенные фразы и продолжить диалог по образцу без потери смысла.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достаточно, чтобы быстро понять, кто, где и что делает.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reading text Unit 1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 — время, место, действие и чувство — помогают понять короткий текст о летнем дне и пересказать его.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check: details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деталей по короткому тексту: время, место, действие и последовательность событий.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факты из текста с ключевыми словами и восстановить историю по шагам.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текст Reading: a summer day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реплик достаточно, чтобы уловить знакомые слова на слух и выбрать нужную информацию.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аудио-скрипт Unit 1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коротких фраз в аудио повторяют ключевые слова темы и помогают отметить действие, место и отношение героя.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/ writing frame Unit 1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Writing: My summer day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поддерживает письмо из 4–5 предложений: место, время, действие и чувство можно соединить в короткий абзац.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писать связный мини-текст без лишних слов и с опорой на знакомые модели.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ученики уносят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ученики собрали слова о лете, закрепили I like и I’m …ing, потренировали вопросы Do you…? и Where…? , а затем применили всё в речи.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2026-07-25T20:43:14Z</dcterms:created>
  <dcterms:modified xsi:type="dcterms:W3CDTF">2026-07-25T20:43:14Z</dcterms:modified>
</cp:coreProperties>
</file>