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Экосистемная организация живой природы: общий обзор и ключевые темы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система связей живых организмов и среды, обеспечивающая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понятия экосистемы и характеристики живой природы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включает вирусы, бактерии, грибы, растения и животных. Термин «экосистема» введён Артуром Тэнсли в 1935 году. Экосистемы проявляют сложные взаимосвязи между организмами и окружающей неживой средой.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её 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динамичная система, где живые организмы и окружающая среда взаимодействуют как единое целое для поддержания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здоровья и стабильности экосистем зависит устойчивость биосферы и благополучие человека во всём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экосистемы проходят биогеохимические циклы углерода, воды и азота, а также регулируются климатические процессы и атмосферные условия.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экосистемы: биотические и абиотические факторы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живые организмы делятся на продуцентов, консументов и редуцентов, каждый играет важную роль в питании и круговороте веществ.
</a:t>
            </a:r>
            <a:endParaRPr lang="en-US" sz="1175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абиотическим факторам относятся свет, температура, вода, воздух и минеральные вещества, создавая условия для жизни организмов.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основа жизни экосистемы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включая зелёные растения, цианобактерии и микроводоросли, создают органические вещества с помощью фотосинтеза.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продукция служит начальным звеном пищевых цепей, обеспечивая энергией все остальные организмы.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солнечный свет, воду и углекислый газ в питательные вещества и кислород, поддерживая жизнь на планете.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разнообразные потребители экосистемы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— травоядные животные и насекомые, питающиеся растениями и обеспечивающие передачу энергии дальше.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более высоких порядков — плотоядные и всеядные животные, контролирующие численность других видов в экосистеме.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консументов важна для кругооборота энергии и поддержания баланса между видами.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сапрофаги питаются органикой, способствуя переработке биомассы и поддержанию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жизненно важные разлагающие организмы
</a:t>
            </a:r>
            <a:endParaRPr lang="en-US" sz="238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главные разрушители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мертвые остатки растений и животных, возвращая минеральные вещества в почву. Это обновляет питательные ресурсы и поддерживает круговорот веществ.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и насекомых-детритофагов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детритофаги ускоряют разложение органики, улучшая структуру почвы и способствуя росту растений. Их деятельность необходима для стабильности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пирамида: распределение энергии и численности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между уровнями около 90% энергии теряется, снижается биомасса и количество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ограничивает численность высших трофических уровней, поддерживая баланс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абиотические факторы в экосистемах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контролирует скорость биохимических процессов и влияет на распространение видов в конкретных условиях.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изменения, как засуха или мороз, могут вызвать массовую гибель и изменить состав 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состав воздуха с почвой регулируют жизненные процессы и ресурсы для растений и животных.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фотосинтез и активность организмов, напрямую влияя на продуктивность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обмен и восстановление ресурсов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биогеохимическом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образует осадки и поступает в почву, поддерживая растения и животных. Затем вода возвращается в атмосферу через транспирацию и испарение, завершая цикл.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для фотосинтеза; животные выделяют CO2 при дыхании. Разложение органики редуцентами возвращает углерод в почву и атмосферу для дальнейшего использования.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экосистемы: леса, степи, пустыни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наиболее сложные экосистемы с высокой биомассой и видовым разнообразием. В них выделяются ярусы растительности, включая высокие деревья и густой подлесок.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преобладанием травянистой растительности и многочисленными грызунами и насекомыми, играющими важную роль в поддержании пищевых цепей.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экстремальные экосистемы с минимальными осадками, где обитают адаптированные к засухе суккуленты и животные с ночной активностью.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пресные и морские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экосистемы: 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содержат разнообразные виды фитопланктона и зоопланктона, поддерживающих пищевые сети. Болота выполняют фильтрующую функцию, очищая воду и обеспечивая среду обитания для множества организмов.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и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изобилуют рыбой, моллюсками и кораллами. Коралловые рифы формируют биологически богатые сообщества, поддерживая здоровье всей морской экосистемы и делая её жизненно важной для планеты.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водных экосистем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системы регулируют климат, обеспечивают пресную воду и пищу. Они также служат местом обитания многих видов и играют важную роль в глобальных биогеохимических циклах.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45310"/>
            <a:ext cx="4791900" cy="16419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лес, степь, озеро
</a:t>
            </a:r>
            <a:endParaRPr lang="en-US" sz="3122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площадь, число видов, основную функцию продуцентов и ключевые угрозы для трёх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площади и биоразнообразии отражают разнообразие продуцентов и угроз для каждой экосистемы.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7/9 классов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сети: разнообразие связей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демонстрирует последовательный перенос энергии от автотрофных продуцентов к разным потребителям и, наконец, редуцентам.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образуются сложным взаимодействием нескольких пищевых цепей, что повышает устойчивость экосистемы при исчезновении отдельных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цепи от травы к зайцу и волку или от водоросли к рачку и окуню, отражая разнообразные экосистемные связи.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компонентов: энергетические и вещественные потоки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энергии и веществ между компонентами экосистемы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экосистем: факторы и примеры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обеспечивается сохранением баланса видов и стабильностью экологических процессов в экосистеме при изменениях условий.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типа бурь и пожаров вызывают временные нарушения, но экосистемы часто способны к самовосстановлению.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водоёмах демонстрируют массовое восстановление после гибели с помощью спор, поддерживая пищевые сети.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лес после пожара восстанавливается за счёт жизнеспособных семян и возобновления растительности.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экосистемы: современные угрозы и последствия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уничтожение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приводит к сокращению лесных площадей в России, нарушая биологическое равновесие и угрожая многим видам, включая европейского лесного бизона.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распространение чужеродных организмов приводит к вытеснению местных видов и изменению экологического баланса в природных сообществах.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деградация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отходы загрязняют реки и озёра, способствуя зарастанию и снижению качества воды, что влияет на всю водную экосистему.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практическое значение сохранения экосистем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играют ключевую роль в очистке воздуха и воды, обеспечивая стабильные условия жизни человека и 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устойчивое природопользование важны для сохранения генофонда и обеспечения ресурсов для будущих поколений.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 ведёт к утрате биоразнообразия, деградации земель и негативным последствиям для здоровья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и пути их решения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экосистем вследствие человеческой деятельности вызывает утрату природных ресурсов и биологического разнообразия.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и вовлечение молодёжи в природоохрану способствуют формированию экологического сознания.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территорий и восстановление повреждённых участков стимулируют сохранение 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требует широкого применения вторичной переработки и сокращения отходов.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 основа жизни на планете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компонентов экосистем критично для устойчивости биосферы. Ответственность человека за природу — ключ к благополучному будущему Земли и всех её обитателей.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2026-05-09T06:49:24Z</dcterms:created>
  <dcterms:modified xsi:type="dcterms:W3CDTF">2026-05-09T06:49:24Z</dcterms:modified>
</cp:coreProperties>
</file>