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Поющие киты как тема урока английского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Киты, звук и наука: английский через океан живых сигналов.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Singing Whales подходит для 10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биологию, экологию и английский на уровне B1–B2. Она помогает учиться описывать факты, сравнивать явления, использовать пассивный залог и говорить о реальной проблеме океанского шума, влияющего на морских животных.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Vocabulary: слова и выражения по теме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960325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китов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Whale, humpback whale, blue whale, fin whale и baleen whale — базовые слова для разговора о морских млекопитающих. Они помогают точно называть виды и строить простые, но содержательные высказывания по теме.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960325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Breeding season, migration route и to attract a mate связывают вокализацию с поведением китов. С помощью этих выражений удобно говорить о сезонных перемещениях, брачных сигналах и изменении песен.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3500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Vocalization, communication, to produce sound и to detect signals описывают, как киты передают информацию. Эта лексика полезна для чтения научного текста и объяснения, зачем животным нужен звук в океане.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7733500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Ocean, ecosystem, underwater noise и hydrophone помогают описывать не только место жизни китов, но и условия, в которых их изучают. Эти слова расширяют словарь для экологической и научной тематики.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3360574" y="4676101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travel long distances, to be affected by noise и to communicate are practical phrases for short oral reports. Они позволяют связно объяснять, как звук распространяется и почему он важен для китов.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начинается в дыхательных путях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усатых китов звук не связан с голосовыми связками, как у человека. Он возникает благодаря вибрациям тканей в дыхательных путях и гортани, а затем проходит через внутренние полости тела, где формируется слышимый сигнал.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звука в теле кита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показать blowhole, throat, larynx, air и water. Такая визуализация помогает увидеть, как дыхало связано с дыхательной системой и почему движение воздуха играет ключевую роль в sound production.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текст через английские подписи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английском делают схему не только наглядной, но и учебной. Учащиеся одновременно запоминают терминологию и понимают, как научная информация превращается в краткое устное или письменное объяснение.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whales make sound
</a:t>
            </a:r>
            <a:endParaRPr lang="en-US" sz="5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виды используют разные частотные диапазоны, а не одинаковый тип сигнала.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частота, тем дальше звук может распространяться в воде, поэтому крупные киты часто используют низкие сигналы.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Whale species and their sounds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диапазонам частот из общедоступных научно-популярных материалов о звуках китов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Functions of whale songs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партнёра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горбатых китов особенно важны в брачный сезон. Они помогают самцам привлекать самок и демонстрировать свою активность на расстоянии.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между особями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позволяют китам поддерживать контакт в открытом океане. Сигналы помогают передавать информацию о присутствии, движении и возможной опасности.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и движение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сигналы используются для координации перемещения группы. Это особенно важно во время миграции, когда животные движутся на большие расстояния.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популяций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могут отличаться у разных популяций, поэтому звук помогает распознавать «своих». Такой вариант общения отражает особенности региона и поведения группы.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sound production to reception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сигнал проходит путь от кита к другому животному в океане.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40975"/>
            <a:ext cx="7937100" cy="201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whale songs change over time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211925" y="2464849"/>
            <a:ext cx="58848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обновляются
</a:t>
            </a:r>
            <a:pPr algn="l" indent="0" marL="0">
              <a:lnSpc>
                <a:spcPct val="100000"/>
              </a:lnSpc>
              <a:buNone/>
            </a:pPr>
            <a:r>
              <a:rPr lang="en-US" sz="2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горбатых китов песня не остаётся неизменной: отдельные фразы, ритм и повторяющиеся элементы постепенно меняются от сезона к сезону, создавая новые sound patterns.
</a:t>
            </a:r>
            <a:endParaRPr lang="en-US" sz="2581" dirty="0"/>
          </a:p>
        </p:txBody>
      </p:sp>
      <p:sp>
        <p:nvSpPr>
          <p:cNvPr id="10" name="Text 3"/>
          <p:cNvSpPr txBox="1"/>
          <p:nvPr/>
        </p:nvSpPr>
        <p:spPr>
          <a:xfrm>
            <a:off x="864725" y="5047625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региональные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популяций формируются regional dialects, то есть местные варианты песен. Это показывает, что вокализация зависит не только от вида, но и от конкретной группы животных.
</a:t>
            </a:r>
            <a:endParaRPr lang="en-US" sz="2639" dirty="0"/>
          </a:p>
        </p:txBody>
      </p:sp>
      <p:sp>
        <p:nvSpPr>
          <p:cNvPr id="11" name="Text 4"/>
          <p:cNvSpPr txBox="1"/>
          <p:nvPr/>
        </p:nvSpPr>
        <p:spPr>
          <a:xfrm>
            <a:off x="3211925" y="7598149"/>
            <a:ext cx="58848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влияет на 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долгих перемещений киты контактируют с другими группами, и элементы песен могут распространяться между популяциями. Поэтому карта миграций помогает объяснить variation и seasonal change.
</a:t>
            </a:r>
            <a:endParaRPr lang="en-US" sz="22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871099"/>
            <a:ext cx="10121400" cy="43909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Comparison of famous singing whales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размеры, характер звука и роль коммуникации у трёх известных видов.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крупные киты чаще используют более низкие частоты, а длина сигнала связана с дальностью общения.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научно-популярных источников о китах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Season, migration, and behavior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Брачный сезон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водах, где животные собираются чаще, песни слышны особенно часто. В этот период вокализация тесно связана с поиском партнёра и контактами между особями.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океане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пищи меньше или условия меняются, киты могут менять активность и способ общения. Поэтому сезон, маршрут и поведение рассматривают вместе, чтобы понять акустическую жизнь вида.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перехода между кормовыми и брачными районами меняются частота сигналов, их длительность и расстояние, на которое они распространяются. Долгие маршруты усиливают значение звука.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тихих районах киты чаще подают сигналы на больших расстояниях, а при сильном антропогенном шуме они вынуждены менять поведение.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влияние оказывает шум судов; сезон размножения также заметно усиливает вокализацию.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affects whale vocalization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теме урока на основе общих научных данных о подводной акустике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scientists study whale songs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Hydrophones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гидрофоны размещают в океане, чтобы записывать звуки китов в реальном времени. Такие записи позволяют фиксировать сигналы даже там, где наблюдение с поверхности невозможно.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спектрограмм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Спектрограммы показывают частоту, длительность и ритм песен. По ним ученые сравнивают повторы, изменения тембра и структуру сигналов у разных особей и популяций.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миграцией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данные сопоставляют с маршрутами миграции и численностью животных. Это помогает понять, где киты чаще общаются, кормятся и проходят через важные участки океана.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acoustic monitoring позволяет собирать сведения неделями и месяцами без постоянного присутствия исследователя. Для учебного текста особенно полезны пассивные конструкции: are recorded, are analyzed, are compared.
</a:t>
            </a:r>
            <a:endParaRPr lang="en-US" sz="21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545352"/>
            <a:ext cx="10121400" cy="4807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 of acoustic research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методов помогает увидеть, как разные инструменты дополняют друг друга в изучении поведения китов.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методов дает более полную картину: звук, структура песни и перемещение животных рассматриваются вместе.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биоакустике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9" y="2400"/>
            <a:ext cx="847478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Noise pollution in the ocean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шума
</a:t>
            </a:r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шум создают судоходство, буровые работы, военные сонары и прибрежное строительство. Эти источники особенно заметны в районах с интенсивным движением и постоянной хозяйственной деятельностью.
</a:t>
            </a:r>
            <a:endParaRPr lang="en-US" sz="2130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мешает китам слышать друг друга и уменьшает дальность передачи сигналов. В результате контакты между особями становятся менее надежными, особенно на больших расстояниях.
</a:t>
            </a:r>
            <a:endParaRPr lang="en-US" sz="2346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дезориентация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2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помехи могут вызывать стресс, заставлять животных менять маршрут и нарушать ориентацию в пространстве. Это особенно опасно в чувствительных зонах миграции и размножения.
</a:t>
            </a:r>
            <a:endParaRPr lang="en-US" sz="2305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сред
</a:t>
            </a:r>
            <a:pPr algn="l" indent="0" marL="0">
              <a:lnSpc>
                <a:spcPct val="100000"/>
              </a:lnSpc>
              <a:buNone/>
            </a:pPr>
            <a:r>
              <a:rPr lang="en-US" sz="2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спокойной воде акустическая среда остается более устойчивой, тогда как в оживленной гавани звук искажается сильнее. Такой контраст хорошо показывает влияние noise pollution на habitat.
</a:t>
            </a:r>
            <a:endParaRPr lang="en-US" sz="23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морских перевозок делает океан более шумным почти постоянно, поэтому акустическая среда меняется даже вдали от береговой линии.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Судоходство дает наибольший постоянный вклад и сильнее всего влияет на акустический ландшафт океана.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Human impact on the acoustic environment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морскому шуму и антропогенному воздействию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Conservation and international protection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скорости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скорости судов уменьшает уровень шума и снижает риск столкновений. Такая мера особенно важна на миграционных коридорах и в районах сезонного скопления китов.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Marine protected areas помогают сохранять места размножения, кормления и отдыха. В таких зонах легче поддерживать стабильную среду и контролировать антропогенную нагрузку.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работ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Шумные промышленные операции лучше ограничивать в чувствительные сезоны, когда киты размножаются или проходят миграцию. Это уменьшает disturbance и поддерживает ecological balance.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китов требует не только правил, но и устойчивого транспорта, экологической ответственности и международного сотрудничества. Именно эти решения делают conservation практической, а не формальной.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protect singing whales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 мониторинг и управленческие меры снижают шумовое загрязнение и сохраняют миграционные коридоры.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173" y="6509875"/>
            <a:ext cx="5376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Whales in culture, science, and education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90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китов вдохновляют композиторов и звуковых художников, потому что в них сочетаются ритм, повторяемость и необычная акустика океана. Это делает тему особенно выразительной для межпредметных связей.
</a:t>
            </a:r>
            <a:endParaRPr lang="en-US" sz="2789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фильмы
</a:t>
            </a:r>
            <a:pPr algn="l" indent="0" marL="0">
              <a:lnSpc>
                <a:spcPct val="9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поющего кита часто используется в документальных и научно-популярных проектах как символ красоты природы и одновременно ее уязвимости. Такой образ помогает говорить о сохранении океана.
</a:t>
            </a:r>
            <a:endParaRPr lang="en-US" sz="2715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
</a:t>
            </a:r>
            <a:pPr algn="l" indent="0" marL="0">
              <a:lnSpc>
                <a:spcPct val="9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удобна для урока английского языка, потому что объединяет чтение текста, работу с лексикой и обсуждение фактов. Учащиеся тренируют описание явлений, сравнений и причинно-следственных связей.
</a:t>
            </a:r>
            <a:endParaRPr lang="en-US" sz="2764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осознание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становятся наглядным примером того, как научное знание связано с ответственным поведением человека. Через эту тему легче обсуждать awareness, conservation и необходимость беречь природные системы.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47833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facts to remember about singing whales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основные выводы и ключевые английские выражения по теме.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жизненно важен для китов: он нужен для общения, размножения и ориентации, а его сохранение зависит от снижения шума.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основных положений презентации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the topic matters in an English lesson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Singing Whales развивает английскую лексику, умение работать с научным текстом и экологическое мышление. Она учит описывать данные, сравнивать факты и видеть связь между языком, наукой и ответственностью человека.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2026-05-31T15:40:44Z</dcterms:created>
  <dcterms:modified xsi:type="dcterms:W3CDTF">2026-05-31T15:40:44Z</dcterms:modified>
</cp:coreProperties>
</file>