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Собачкины огорчения: о чём бывает грустно собаке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когда собаке грустно, страшно и радостно.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собака — удобный герой для чтения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легко показывает чувства без длинных слов: по взгляду, хвосту и поступкам. Поэтому в 1 классе по её поведению удобно учиться замечать грусть, тревогу, радость и заботу в тексте.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собаке становится скучно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собака долго сидит без людей и игр, ей становится тоскливо. Она ждёт внимания, движения и знакомого голоса, а без этого быстро скучает, особенно щенок.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Остаётся одна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скуку собаки легко увидеть по тихому поведению, медленным движениям и печальному взгляду. Такие детали помогают понять настроение героя даже без прямых слов.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 в тексте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Собаке важно быть рядом с теми, кого она знает и любит. Когда рядом никого нет, она может тихо ходить, смотреть на дверь и как будто спрашивать: «Ну где же все?»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Ищет общение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875" y="2141037"/>
            <a:ext cx="8424000" cy="26407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ждёт прогулку и оживает от движения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625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Прогулка, бег и игра помогают собаке выплеснуть энергию. Если она долго не двигается, настроение портится, а сама она становится беспокойной и уставшей.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59600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нужно каждый день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64856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картинке хорошо показать собаку в парке: она бежит рядом с хозяином, смотрит бодро и словно говорит, что прогулка — это настоящий праздник.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6164831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образ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3312244" y="1387225"/>
            <a:ext cx="25401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собака нагулялась, она обычно спокойнее и веселее. Ей уже не хочется хулиганить, зато хочется отдохнуть рядом с человеком и довольно помахать хвостом.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312219" y="1072599"/>
            <a:ext cx="25401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легче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Страшные звуки и почему они пугают пса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Гром, фейерверки, пылесос и резкие крики могут напугать собаку. Её слух очень чуткий, поэтому такие звуки кажутся ей намного сильнее, чем человеку.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звуки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80850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голос, тишина и близкий человек помогают собаке успокоиться. Когда рядом безопасно, она постепенно перестаёт бояться и снова начинает доверять.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80850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640567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в рассказе забился в угол или замер от шума, читатель понимает: ему страшно. Так автор показывает чувство не словами, а поведением.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640567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значит в тексте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500283" y="3044976"/>
            <a:ext cx="20031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Испуганная собака дрожит, прячется, прижимает уши и старается стать незаметной. Это не каприз, а обычная реакция на то, что кажется ей опасным.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00283" y="2470775"/>
            <a:ext cx="20031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она реагирует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1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собаки, когда ей тревожно
</a:t>
            </a:r>
            <a:endParaRPr lang="en-US" sz="2541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 описанию поведения собаки в ситуации шума, одиночества или незнакомой обстановки.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212" y="1063903"/>
            <a:ext cx="464400" cy="4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7737" y="1063903"/>
            <a:ext cx="464400" cy="4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1212" y="2943103"/>
            <a:ext cx="4644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1274" y="2943103"/>
            <a:ext cx="377325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собака «разговаривает» без слов
</a:t>
            </a:r>
            <a:endParaRPr lang="en-US" sz="3000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Виляющий хвост говорит о радости, а опущенный — о грусти, усталости или неуверенности. По нему легко понять настроение собаки, даже если она молчит.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560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106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и внимательный взгляд показывает интерес и доверие. Потухшие глаза часто говорят, что собака устала, переживает или ждёт помощи от человека.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554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Прижатые уши помогают заметить страх или тревогу. Когда собака спокойна, её уши выглядят расслабленно, а сама она не старается спрятаться.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46565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Уши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011975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Прыжки, лёгкая походка и игра показывают радость. Медленные шаги, сгорбленная спина и неподвижность, наоборот, подсказывают, что собаке не до веселья.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459175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Поза и движения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собаке больно или она заболела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45600" y="166556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собаке больно, она может отказаться от игр и даже не радоваться любимой игрушке. Ей хочется лечь, не двигаться и беречь себя.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5600" y="13148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играет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545600" y="422936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не может сказать словами, где болит. Поэтому важно замечать изменения и при необходимости показать её ветеринару, чтобы ей стало легче.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45600" y="38786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внимательный взрослый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45600" y="2947460"/>
            <a:ext cx="4442400" cy="5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часто меняет поведение: собака ест хуже, осторожно ступает или хромает. Это знак, что ей неприятно и нужна помощь взрослых.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545600" y="2596785"/>
            <a:ext cx="4529100" cy="2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 ест и хромает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собачьей грусти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хвост висит вниз и почти не двигается, собака может быть расстроена или устала. Такой знак часто говорит: настроение совсем не весёлое.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Опущенный хвост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собака движется медленно и смотрит на дверь, это похоже на ожидание доброго человека. В тексте такие детали делают героя очень понятным.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Медлительность и ожидание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Грустная собака не спешит за мячом и не бежит на зов. Она может долго лежать, будто ей хочется тишины и отдыха.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желания играть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Негромкое поскуливание похоже на собачье «мне не по себе». Так пёс сообщает, что ему страшно, одиноко или нужна помощь.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скуление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350" y="3260905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4650" y="3280905"/>
            <a:ext cx="360000" cy="3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7950" y="3296905"/>
            <a:ext cx="360000" cy="28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34250" y="1499195"/>
            <a:ext cx="2475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798800" y="1499195"/>
            <a:ext cx="225000" cy="360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4" name="Text 1"/>
          <p:cNvSpPr txBox="1"/>
          <p:nvPr/>
        </p:nvSpPr>
        <p:spPr>
          <a:xfrm>
            <a:off x="360000" y="360000"/>
            <a:ext cx="8424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собака ждёт от доброго человека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4513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Собаке нужна регулярная еда, чтобы быть сильной и бодрой. Когда она сыта, ей легче играть, гулять и спокойно отдыхать рядом с хозяином.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9363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33046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любит место, где можно спокойно лечь и никому не мешать. Там она отдыхает, согревается и чувствует себя в безопасности.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37896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место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6157950" y="37129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голос, ласка, уважение и внимание очень важны для собаки. Даже маленькая доброта помогает ей почувствовать себя любимой и нужной.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6642900" y="326900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endParaRPr lang="en-US" sz="1200" dirty="0"/>
          </a:p>
        </p:txBody>
      </p:sp>
      <p:sp>
        <p:nvSpPr>
          <p:cNvPr id="21" name="Text 8"/>
          <p:cNvSpPr txBox="1"/>
          <p:nvPr/>
        </p:nvSpPr>
        <p:spPr>
          <a:xfrm>
            <a:off x="18780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нужна собаке каждый день. Без неё ей становится плохо и неуютно, а с ней она быстрее успокаивается и чувствует заботу.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23629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endParaRPr lang="en-US" sz="1200" dirty="0"/>
          </a:p>
        </p:txBody>
      </p:sp>
      <p:sp>
        <p:nvSpPr>
          <p:cNvPr id="23" name="Text 10"/>
          <p:cNvSpPr txBox="1"/>
          <p:nvPr/>
        </p:nvSpPr>
        <p:spPr>
          <a:xfrm>
            <a:off x="4731300" y="195119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помогает собаке двигаться, нюхать мир и не скучать. После неё настроение обычно лучше, а энергии становится ровно столько, сколько нужно.
</a:t>
            </a:r>
            <a:endParaRPr lang="en-US" sz="1200" dirty="0"/>
          </a:p>
        </p:txBody>
      </p:sp>
      <p:sp>
        <p:nvSpPr>
          <p:cNvPr id="24" name="Text 11"/>
          <p:cNvSpPr txBox="1"/>
          <p:nvPr/>
        </p:nvSpPr>
        <p:spPr>
          <a:xfrm>
            <a:off x="5216250" y="1507295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0575" y="457194"/>
            <a:ext cx="41433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Игры, которые помогают забыть обиду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096875" y="244639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собака ловит мяч и бежит за ним, она переключается с обиды на действие. Движение, азарт и внимание человека помогают ей быстрее успокоиться и снова почувствовать радость.
</a:t>
            </a:r>
            <a:endParaRPr lang="en-US" sz="990" dirty="0"/>
          </a:p>
        </p:txBody>
      </p:sp>
      <p:sp>
        <p:nvSpPr>
          <p:cNvPr id="10" name="Text 3"/>
          <p:cNvSpPr txBox="1"/>
          <p:nvPr/>
        </p:nvSpPr>
        <p:spPr>
          <a:xfrm>
            <a:off x="5096875" y="216030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и бег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96875" y="4279947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задания вроде «сидеть» или «дай лапу» похожи на весёлую задачу. Собака чувствует успех, слышит похвалу и воспринимает общение как дружбу, а не как наказание.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096875" y="3993850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команды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096875" y="3363172"/>
            <a:ext cx="3747000" cy="5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в поиск развивает интерес и дарит собаке маленькую победу. Она начинает думать, принюхиваться, искать и радоваться находке, а это часто снимает напряжение после грустного момента.
</a:t>
            </a:r>
            <a:endParaRPr lang="en-US" sz="990" dirty="0"/>
          </a:p>
        </p:txBody>
      </p:sp>
      <p:sp>
        <p:nvSpPr>
          <p:cNvPr id="14" name="Text 7"/>
          <p:cNvSpPr txBox="1"/>
          <p:nvPr/>
        </p:nvSpPr>
        <p:spPr>
          <a:xfrm>
            <a:off x="5096875" y="3077075"/>
            <a:ext cx="3747000" cy="24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игрушки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день повторяется без лишней суеты, собака быстрее понимает, что будет дальше. Она узнаёт шаги хозяина, звук поводка и время отдыха. Поэтому привычный порядок похож на добрую подсказку: мир вокруг становится надёжным и не пугает.
</a:t>
            </a:r>
            <a:endParaRPr lang="en-US" sz="1205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всё узнаётся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просыпается и уже ждёт знакомых дел: воду, корм и прогулку. Когда всё происходит примерно в одно и то же время, ей легче чувствовать себя спокойно и уверенно. В таком доме даже ожидание у двери выглядит радостным и понятным.
</a:t>
            </a:r>
            <a:endParaRPr lang="en-US" sz="1192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по знакомому плану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привычный распорядок помогает собаке
</a:t>
            </a:r>
            <a:endParaRPr lang="en-US" sz="29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собаки: дружба без огорчений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142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доверяет тому, кто гладит её аккуратно и не тянет за шерсть или уши. Бережное прикосновение помогает ей чувствовать себя в безопасности и не пугаться.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42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руки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142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Собаке нужно место, где можно отдохнуть, поесть и побыть одной. Если не мешать ей в эти минуты, она будет меньше обижаться и быстрее привыкнет к ребёнку.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42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пространство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9168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крики и громкий смех могут напугать собаку. Спокойный голос действует намного лучше: животное расслабляется и охотнее идёт на контакт.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9168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голос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49168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игры важно не дразнить собаку и не отбирать игрушку резко. Тогда общение становится весёлым, а не сердитым, и дружба только крепнет.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49168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игра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помочь собаке, если она расстроена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причина грусти превращается в заботу и спокойствие.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ошибок особенно сильно пугают и обижают собаку.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Крики, дразнилки, удары, отсутствие воды и слишком долгий перерыв в прогулке делают настроение собаки ещё хуже.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систематизация по содержанию темы презентации
</a:t>
            </a:r>
            <a:endParaRPr lang="en-US" sz="109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5242" y="1172790"/>
            <a:ext cx="2718000" cy="1985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0833" y="1172790"/>
            <a:ext cx="2718000" cy="19854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1725167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хмурая мордочка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25200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лежит тихо, не бежит к мячу и смотрит в сторону двери. Ей не хватает внимания, и кажется, что день стал слишком длинным. Но достаточно доброго слова, чтобы взгляд стал мягче и хвост начал подниматься.
</a:t>
            </a:r>
            <a:endParaRPr lang="en-US" sz="1164" dirty="0"/>
          </a:p>
        </p:txBody>
      </p:sp>
      <p:sp>
        <p:nvSpPr>
          <p:cNvPr id="8" name="Text 3"/>
          <p:cNvSpPr txBox="1"/>
          <p:nvPr/>
        </p:nvSpPr>
        <p:spPr>
          <a:xfrm>
            <a:off x="4700758" y="3244547"/>
            <a:ext cx="27180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весёлая прогулка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700782" y="3806250"/>
            <a:ext cx="2718000" cy="9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несколько минут та же собака уже идёт рядом с человеком, нюхает траву и весело машет хвостом. Одна прогулка меняет всё настроение. В тексте такой переход показывает, как быстро грусть уступает место радости.
</a:t>
            </a:r>
            <a:endParaRPr lang="en-US" sz="1175" dirty="0"/>
          </a:p>
        </p:txBody>
      </p:sp>
      <p:sp>
        <p:nvSpPr>
          <p:cNvPr id="10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Собачья радость и собачья грусть рядом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8228400" cy="8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чувствах собак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044977"/>
            <a:ext cx="26445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собак обоняние развито намного сильнее, чем у людей. Они легко улавливают знакомые запахи дома, улицы и хозяина, поэтому привычная обстановка помогает им успокаиваться.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2470775"/>
            <a:ext cx="26445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чуткий нос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136450" y="3044977"/>
            <a:ext cx="26445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и привычный голос часто действует на собаку лучше всего. Когда она слышит спокойную речь, ей легче перестать тревожиться и снова довериться человеку.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136450" y="2470775"/>
            <a:ext cx="26445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голос помогает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48225" y="3044977"/>
            <a:ext cx="2644500" cy="16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хорошо запоминает людей, места и повторяющиеся события. Поэтому она быстро узнаёт поводок, дверь, миску и любимую игрушку, а это делает её поведение понятнее для детей.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48225" y="2470775"/>
            <a:ext cx="26445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 знакомое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собачьи обиды в жизни и в тексте
</a:t>
            </a:r>
            <a:endParaRPr lang="en-US" sz="2894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ждёт прогулку или игру, а потом понимает, что про неё забыли. В этот момент она может тихо сидеть, смотреть в сторону двери и грустить.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ожидание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хозяин ушёл надолго или в доме стало слишком шумно, собака чувствует себя неуютно. Она может не хотеть играть и становится очень тихой.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огорчение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утешение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слово, ласка и короткая игра помогают собаке снова поверить людям. После этого она обычно оживает, радуется и уже не выглядит обиженной.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1768" y="243000"/>
            <a:ext cx="3383965" cy="465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стать хорошим другом для собаки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друг не забывает про воду, еду, прогулку и отдых. Когда у собаки есть всё нужное, она чувствует себя спокойнее и доверяет человеку.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Заботиться каждый день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собака тихая, прячется или не хочет играть, ей, возможно, нужен покой. Внимательный человек не сердится, а старается понять причину её поведения.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настроение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Весёлая игра приносит радость только тогда, когда собаку не дразнят и не пугают. Аккуратные движения и добрые слова делают общение безопасным и приятным.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бережно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собака спит или ест, ей не стоит мешать. Уважение к её покою — это важная часть дружбы, которая помогает избежать обид.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отдых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грустит, когда ей страшно, одиноко или больно, и расцветает от внимания, тишины и добрых слов. В этом и есть простой урок для читателя.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мысль: собаке нужны забота и понимание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2026-05-27T12:56:59Z</dcterms:created>
  <dcterms:modified xsi:type="dcterms:W3CDTF">2026-05-27T12:56:59Z</dcterms:modified>
</cp:coreProperties>
</file>