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красоту деревьев глазами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произведении В. Солоухина
</a:t>
            </a:r>
            <a:endParaRPr lang="en-US" sz="36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Солоухин писал о природе просто и точно. Его тексты учат замечать то, что обычно проходит мимо взгляда: дерево у дороги, шорох листвы, запах леса, смену времён года.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Солоухин и его взгляд на природу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человеку деревья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дерево спасает от солнца, создаёт прохладное место для отдыха и делает двор, улицу или школьный участок гораздо приятнее.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крона помогают природе сохранять свежесть. Поэтому рядом с деревьями легче дышится, а прогулка становится особенно полезной и приятной.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украшают города, деревни и леса. Они делают пейзаж живым, уютным и запоминающимся, будто тихо говорят: здесь всё в порядке.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Солоухина деревья связаны с домом, дорогой и детством. Они вызывают спокойствие, тёплые воспоминания и желание смотреть на мир внимательнее.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Солоухина дерево похоже на живое существо, у которого есть свой характер, возраст и следы прожитой жизни. Оно не стоит молча, а словно рассказывает о себе.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дождь, солнце и мороз оставляют на дереве свои отметины. Так ребёнок понимает: перед ним не просто растение, а часть живой природы, к которой нужно относиться бережно.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как живой образ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кажется светлой, тонкой и нарядной. Её легко узнать по белому стволу и лёгкому движению ветвей, будто она улыбается самому небу.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выглядит строгой и тёмной. Её густые ветви создают ощущение тишины и прохлады, словно в лесу кто-то тихо охраняет покой.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в тексте воспринимается высокой и крепкой. Она словно тянется вверх, к свету, и показывает силу, стойкость и спокойствие.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выглядит домашней и знакомой. Она напоминает о саде, тепле, заботе и тех местах, где человеку особенно уютно и спокойно.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упоминаются в тексте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просыпаются после зимы, покрываются молодыми листьями или свежей хвоей и выглядят особенно нежными и живыми.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становится густой и пышной. Деревья дают тень, а под ними хочется остановиться, послушать ветер и немного отдохнуть.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цвет, золотятся, краснеют и постепенно опадают. Дерево словно прощается с теплом и готовится к покою.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листьев деревья стоят тихо и спокойно, будто отдыхают. Их формы становятся особенно заметными на фоне снега и неба.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деревья по сезонам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4652"/>
            <a:ext cx="218400" cy="22544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ощущения создаёт описание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шелест листьев, тихий шорох ветвей и лёгкое движение ветра. Всё это делает лес не молчаливым, а по-настоящему живым.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 берёз, тёмная зелень елей, мягкие оттенки листвы — всё это создаёт яркую картину, которую легко увидеть и запомнить.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Чувствуется свежесть воздуха и смолистый запах хвои. Такие детали помогают представить лес так, будто ты уже стоишь среди деревьев.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вызывает спокойное и тёплое чувство. Оно не торопит, а приглашает остановиться, посмотреть вокруг и улыбнуться без особой причины.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напоминает о родных местах, семейных историях и знакомых тропинках. Поэтому оно вызывает не просто интерес, а чувство уюта и нежности.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деревья связаны с прогулками, играми и первыми открытиями. Он замечает их рядом с собой и запоминает как часть счастливого детства.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память о деревьях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замечает дерево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взгляда к бережному отношению к живому.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рядом с нами, и для неё не нужно отправляться в далёкое путешествие. Достаточно внимательно посмотреть на обычное дерево у дороги или во дворе.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учит замечать простые детали: лист, ветку, тень, запах леса. Когда начинаешь видеть их по-настоящему, мир сразу становится интереснее и добрее.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воспитывает аккуратность и заботу. Если дерево живое и красивое, его не хочется ломать — хочется беречь, как хорошего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отношение автора к природе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передаёт не только внешний вид, но и настроение природы. Читатель чувствует тишину, тепло, лёгкую грусть и добрую любовь автора.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мягкие сравнения и живые описания. Благодаря им дерево кажется не безликим растением, а существом со своим характером.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пишет простыми и точными словами, поэтому ребёнок легко представляет дерево, лесную тропинку и тихое движение листвы.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текст ясным и спокойным. Они не торопят читателя, а помогают внимательно всматриваться в каждую деталь природы.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светлый образ русской природы
</a:t>
            </a:r>
            <a:endParaRPr lang="en-US" sz="221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ствол у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сразу заметна среди других деревьев: её светлый ствол будто ловит солнечный луч. Тонкие ветви легко качаются даже от слабого ветра. Для ребёнка такой образ выглядит чистым, приветливым и очень знакомым.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берёза помогает увидеть красоту простых вещей. Её не нужно долго искать: достаточно поднять глаза, и вот она — стройная, живая, светлая. Такое дерево словно здоровается с человеком у дороги или возле дома.
</a:t>
            </a:r>
            <a:endParaRPr lang="en-US" sz="10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радует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связана с радостью, светом и родной землёй. Её зелёные листья, белая кора и лёгкое движение ветвей создают ощущение свежести. Поэтому дети часто воспринимают берёзу как доброе дерево, которое дарит спокойствие.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наблюдение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входит в лес и замечает, что вокруг всё живёт: деревья, птицы, травы и воздух. Он понимает, что лес не пустой, а наполненный и хрупкий.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понимание связи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ясно, что каждое живое существо в лесу связано с другими. Если повредить одно дерево, это отразится на всём общем порядке.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бережное поведение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понимания человек уже не ломает ветки и не мусорит. Он ведёт себя тихо и аккуратно, словно пришёл в дом, где надо быть вежливым гостем.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общий дом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спокойное и тёплое. Автор не спешит, а словно приглашает читателя остановиться, посмотреть вокруг и заметить красоту в обычном дереве у дороги или у дома.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много тихих, почти шепчущих деталей. Шелест листвы, свет на коре, мягкий ветер и знакомая тропинка создают ощущение покоя и доброго разговора с природой.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настроение помогает почувствовать не только красоту, но и нежность. Читателю хочется смотреть внимательнее, улыбнуться и немного помолчать, чтобы не спугнуть лесную тишину.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деревья выглядят сильными и высокими, другие — скромными и тихими. Так ребёнок может увидеть в природе знакомые качества: смелость, доброту, спокойствие и умение выдерживать трудности.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растут медленно, переживают холод, ветер и жару, но всё равно тянутся к свету. В этом есть что-то очень похожее на человеческую стойкость и терпение.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похожи на людей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заботе о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внимательный взгляд на дерево превращается в бережное отношение к живому миру.
</a:t>
            </a:r>
            <a:endParaRPr lang="en-US" sz="11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дерево — это не просто часть пейзажа. Оно живёт рядом с человеком, радует глаз и помогает почувствовать красоту родной природы.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отношение к дереву учит бережности. Когда человек замечает его возраст, силу и красоту, ему уже не хочется ломать ветки или вредить живому.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просто: если смотреть сердцем, обычное дерево становится дорогим и важным. Тогда природа перестаёт быть фоном и становится настоящим другом.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напоминает, что красоту природы не нужно искать далеко. Она видна в дереве у дома, в листьях на ветру и в тихом лесном свете.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детали: форму ствола, цвет коры, движение ветвей. Именно из таких мелочей складывается живое и точное впечатление.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подводит к мысли, что живое нужно не трогать зря. Дерево нельзя ломать без причины, потому что оно тоже часть общего мира.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родной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детством, домом и знакомыми местами. Поэтому дерево становится не только образом природы, но и тёплым знаком родины.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нашей жизни сегодня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во дворе школы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дерево во дворе спасает от жары лучше любого вентилятора. Под его кроной приятно ждать друзей, отдыхать после уроков и слушать, как листья тихо шуршат над головой. Так обычное дерево становится маленьким спасателем для школьников.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помощник города
</a:t>
            </a:r>
            <a:pPr algn="l" indent="0" marL="0">
              <a:lnSpc>
                <a:spcPct val="130039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деревья очищают воздух, украшают улицы и делают шумный мир мягче. Без них дворы выглядели бы голыми и скучными, как тетрадь без рисунков. Именно поэтому каждое посаженное дерево — это настоящая польза для всех.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чтения
</a:t>
            </a:r>
            <a:pPr algn="l" indent="0" marL="0">
              <a:lnSpc>
                <a:spcPct val="130039"/>
              </a:lnSpc>
              <a:buNone/>
            </a:pPr>
            <a:r>
              <a:rPr lang="en-US" sz="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текстом Солоухина ребёнок смотрит на знакомое дерево внимательнее. Он замечает кору, ветви, тень и даже настроение дня. И вдруг понимает: рядом с ним живёт тихий и очень важный сосед.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В. Солоухина учит замечать красоту в простом и относиться к природе бережно. Дерево в тексте становится живым другом, который помогает человеку помнить о доме, детстве и доброте.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смотреть на дерево сердцем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2026-05-24T03:40:45Z</dcterms:created>
  <dcterms:modified xsi:type="dcterms:W3CDTF">2026-05-24T03:40:45Z</dcterms:modified>
</cp:coreProperties>
</file>