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с чередованием е—и: как выбрать букву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выбирать е или и в корне без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важно
</a:t>
            </a:r>
            <a:endParaRPr lang="en-US" sz="4301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корни встречаются в обычных словах, которые мы пишем почти каждый день. Здесь нельзя полагаться только на ударение: нужно видеть суффикс, значение и исключения.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теме одна корневая гласная может меняться от слова к слову: е и 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чередуются в одной и той же корневой части.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правописания корней с чередованием гласных е—и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корни с чередованием е—и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корнях выбор буквы зависит от суффикса -а- после корня.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корня есть суффикс -а-, чаще пишется и; без него — 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е или и в корне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строении слова и отдельных правилах написания.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Корни, где решает суффикс -а-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и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корнях -бер- / -бир-, -тер- / -тир-, -дер- / -дир-, -жег- / -жиг-, -стел- / -стил- буква и появляется перед суффиксом -а-. Это видно в словах: собирать, вытирать, зажигать, расстилать.
</a:t>
            </a:r>
            <a:endParaRPr lang="en-US" sz="179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е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суффикса -а- нет, пишется е: соберу, вытереть, задеру, зажечь, расстелить. Поэтому важно сначала определить строение слова, а уже потом выбирать нужную гласную.
</a:t>
            </a:r>
            <a:endParaRPr lang="en-US" sz="17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корней -бер- и -бир-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собирать, выбирать, прибирать после корня стоит суффикс -а-, поэтому в корне пишется и. Это один из самых частых случаев в упражнениях.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формах соберу, выберу, приберу суффикса -а- нет, и в корне появляется е. Полезно сразу сравнивать пару форм рядом.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Запоминанию помогают пары: собирать — соберу, выбирать — выберу, прибирать — приберу. Так легче увидеть, как меняется буква в зависимости от формы слова.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корней -тер- и -тир-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вытирать, затирать, протирать есть суффикс -а-, поэтому пишется и. Эти слова часто обозначают действие, которое повторяется или длится.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формах вытереть, затереть, протереть суффикса -а- нет, и в корне пишется е. Сравнение помогает не перепутать похожие слова.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пары удобно выписывать слова парами. Тогда видно, что одна и та же основа меняет гласную не случайно, а по правилу.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корней -дер- и -дир-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раздирать, отдирать, придирать есть суффикс -а-, значит, в корне пишется и. Эти формы легко спутать на письме.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часто вызывает ошибки, потому что слова похожи по произношению. Проверка строения слова помогает быстро выбрать нужную букву.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раздеру, отдеру, придерусь суффикса -а- нет, поэтому пишется е. Здесь особенно важно смотреть не только на звучание, но и на состав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корней -жег- и -жиг-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зажигать, прожигать, выжигать есть суффикс -а-, поэтому в корне пишется и. Такие слова часто встречаются в заданиях по орфографии.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зажечь, прожечь, выжечь суффикса -а- нет, и пишется е. Пара хорошо показывает, как одно условие меняет написание.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стоят зажигать и зажечь, проще увидеть правило. Сначала определяем форму слова, потом проверяем наличие суффикса -а-.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4760" y="1345200"/>
            <a:ext cx="415458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с чередованием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сопоставлены однокоренные формы, где выбор буквы зависит от наличия суффикса -а- после корня.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теме «Правописание корней с чередованием е—и»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корня есть -а-, чаще пишется и; без этого суффикса в тех же корнях обычно пишется е.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22107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9300" y="2047240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22107"/>
            <a:ext cx="452400" cy="452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Корни, где написание зависит от значения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корнях -мер- / -мир- и -пер- / -пир- написание определяется не ударением, а значением слова. Поэтому важно сначала понять, о чём говорит слово.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подсказывает букву
</a:t>
            </a:r>
            <a:endParaRPr lang="en-US" sz="1384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со значением «становиться неподвижным» или «заканчиваться» пишется е: замереть, умереть, вымереть. Здесь значение корня напрямую связано с буквой.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прекращении действия
</a:t>
            </a:r>
            <a:endParaRPr lang="en-US" sz="1273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связано со значением «мир», «спокойствие» или с близкими формами, пишется и: мир, примирять, замирать, умирать, вымирать. Значение помогает сделать выбор.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мире и согласии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особым значением: замереть и замирать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замереть пишется с е, потому что оно относится к значению остановки, неподвижности и прекращения движения. К той же группе относятся умереть и вымереть.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замирать пишется с и: здесь важна другая смысловая группа, связанная с состоянием, а не с кратким действием. В таких парах особенно полезно сравнивать значение.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корней по правилу написания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условия встречаются чаще всего при выборе буквы в корне.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темы «Правописание корней с чередованием е—и»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объём материала связан с суффиксом -а-. Значение корня тоже важно, но работает в меньшей группе слов; исключения требуют отдельного запоминания.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 и трудные случаи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нельзя объяснить только суффиксом -а- или значением корня, поэтому их написание нужно запоминать отдельно: сочетать, сочетание, блестеть, блистать, выжегший.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легко ошибиться в словах, которые звучат похоже, но пишутся по-разному: блестеть — блистать, выжечь — выжигать. Здесь важно не полагаться только на звучание.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полезно выписывать в отдельный список и возвращаться к нему при повторении. Так легче заметить трудные места и не смешивать похожие корни в диктанте.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не подходит под правило, не стоит подбирать его «по памяти» к другой форме. Надёжнее сразу отметить его как особый случай и выучить написание.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е или 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действий при разборе слова с чередующимся корнем.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пытаются подобрать проверочное слово там, где оно не помогает. Для чередующихся корней важнее увидеть условие написания внутри самого слова, а не искать похожую форму.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путаница между похожими парами корней: -бер- / -бир-, -тер- / -тир-, -дер- / -дир-. Из-за сходного звучания легко выбрать не ту букву.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пропускают суффикс -а- после корня, хотя именно он часто решает, писать е или и. Поэтому слово нужно разбирать медленно и по частям.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нередко появляются в глаголах, которые встречаются в заданиях очень часто. Особенно внимательно стоит проверять слова, похожие по звучанию, но разные по строению.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пятиклассников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784204"/>
            <a:ext cx="3765900" cy="23979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на коротких примерах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примеры помогают быстро проверить, понимает ли ученик, как работает правило в разных словах.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корневая часть может писаться по-разному в зависимости от суффикса, значения или формы слова.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по теме «Корни с чередованием е—и»
</a:t>
            </a:r>
            <a:endParaRPr lang="en-US" sz="11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39995"/>
            <a:ext cx="4344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36854"/>
            <a:ext cx="434400" cy="386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39995"/>
            <a:ext cx="4344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правило надолго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пары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сопоставлять формы одного корня: собирать — соберу, вытирать — вытереть, замирать — замереть. Так легче увидеть, что именно меняется в слове.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схемы и таблицы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записи помогают не перегружать память. Схема, таблица или карточка с примерами позволяют быстро повторить условие написания перед проверочной работой.
</a:t>
            </a:r>
            <a:endParaRPr lang="en-US" sz="1119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Группируйте по корням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удобно объединять в небольшие группы по корням: -бир-, -тир-, -дир-, -жиг-. Когда примеры собраны вместе, правило запоминается быстрее и без путаницы.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по шагам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нужно найти корень, заметить суффикс и только потом выбрать букву е или и. Такой порядок действий снижает число ошибок и делает письмо увереннее.
</a:t>
            </a:r>
            <a:endParaRPr lang="en-US" sz="112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чередовании е—и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корней с чередованием е—и зависит от суффикса -а-, значения слова и отдельных исключений. Если внимательно разбирать слово по частям, ошибок становится гораздо меньше.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2026-05-22T15:12:16Z</dcterms:created>
  <dcterms:modified xsi:type="dcterms:W3CDTF">2026-05-22T15:12:16Z</dcterms:modified>
</cp:coreProperties>
</file>