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изменивший представление о человеке и его мире.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оформился тогда, когда литература обратилась к частной жизни, городскому опыту и внутреннему миру человека. Новые общественные отношения потребовали жанра, способного показать личность в движении, конфликте и историческом времени.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возник именно в Новое время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значимы не только действия, но и быт, речь, исторический фон, а также психологические перемены, которые делают изображение жизни объёмным и многомерным.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эпоса, роман не требует героической дистанции: его герой может быть обыкновенным человеком, а событие — частью повседневной жизни и социальной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повестью роман охватывает более широкий временной и пространственный масштаб, строит разветвлённый сюжет и вводит больше персонажей с разными судьбами.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другие эпические жанры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персонажа не как законченный характер, а как личность в развитии. Он способен сомневаться, ошибаться и пересматривать свои убеждения под давлением опыта и обстоятельств.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героя в романе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выбор важнее внешней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Центром изображения становится нравственный выбор и скрытая борьба с самим собой. Важнее не только поступок, но и то, что происходит в сознании героя до и после него.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 отменял предыдущий, а расширял выразительные возможности жанра.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показывает: роман постоянно обновлялся, сохраняя способность откликаться на изменения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европейской и русской литературы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романа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последовательно раскрывает мысли, воспоминания и колебания героя, показывая, как внутренние причины формируют поступок и объясняют его противоречивость.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главное открытие романа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создаётся не только прямым анализом, но и через жесты, паузы, детали поведения, а также несоответствие между словами человека и его действиями.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делает персонажа живым и убедительным. Читатель видит не схему характера, а сложную личность с опытом, сомнениями и скрытыми мотивами.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24743"/>
            <a:ext cx="4328400" cy="171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художественные приёмы сделали роман особенно гибким и выразительным.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частную судьбу, социальную среду и авторскую оценку, поэтому становится жанром широких художественных возможностей.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литературы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новаторские признаки романа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романе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 внешних обстоятельств к внутреннему кризису героя.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530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53053"/>
            <a:ext cx="274200" cy="24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3533" y="1853053"/>
            <a:ext cx="274200" cy="243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композиции романа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свободно включает письма, дневники, воспоминания и авторские отступления. Такие элементы не разрушают целое, а помогают глубже раскрыть события и отношение героя к ним.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линий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допускает движение сразу по нескольким сюжетам. Благодаря этому рядом существуют разные судьбы, а читатель видит событие с нескольких сторон.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точки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перспективы делает изображение мира объёмным и неоднозначным. Читатель сравнивает позиции персонажей и лучше понимает конфликт, скрытый за внешним действием.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романа часто пересекаются в одном произведении, усиливая его художественную сложность.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одного типа не отменяет других: роман остаётся жанром, способным соединять несколько способов изображения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жанра романа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романа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как сцена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улица перестаёт быть фоном и становится местом, где проявляются характеры, привычки и социальные различия. Шум площади, движение экипажей, вывески и прохожие создают ощущение живой эпохи и помогают понять, как устроен мир героев.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Интерьер, который говорит без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Квартира, кабинет или трактир в романе часто рассказывают о человеке больше, чем его прямые слова. Обстановка, порядок вещей и даже случайная деталь показывают достаток, вкус, одиночество или внутреннюю напряжённость персонажа.
</a:t>
            </a:r>
            <a:endParaRPr lang="en-US" sz="94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модель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пространство в романе нередко отражает устройство самой жизни: здесь сталкиваются разные сословия, интересы и способы мышления. Поэтому карта города, старая улица или дом с множеством комнат могут символизировать сложность общественных отношений.
</a:t>
            </a:r>
            <a:endParaRPr lang="en-US" sz="95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быт и повседневность как художественное пространство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различает героев по речи: происхождение, образование и жизненный опыт слышны в словах, интонациях и выборе выражений, поэтому каждый персонаж звучит по-своему.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и многоголосие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 романе не только передают информацию, но и раскрывают столкновение взглядов. В споре становится виден характер, а молчание нередко говорит не меньше реплики.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позволяет показать сомнения и скрытые мотивы героя. Читатель слышит не только то, что человек говорит вслух, но и то, что он боится признать.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делает изображённый мир объёмным: в тексте сосуществуют разные оценки событий, и именно их столкновение усиливает драматизм и правдоподобие повествования.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82" y="2228750"/>
            <a:ext cx="4185536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роман оказался самым гибким эпическим жанром.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объединяет возможности других форм и свободно сочетает действие, психологию и социальный анализ.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жанров по теории литературы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другие жанры: сравнение художественных возможностей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Реалистический роман показывает не отдельный случай, а систему общественных отношений, где частная судьба героя зависит от денег, власти, воспитания и среды.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критическое изображение общества
</a:t>
            </a:r>
            <a:endParaRPr lang="en-US" sz="266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события в таком произведении приобретают общественный смысл: личный выбор героя позволяет увидеть устройство эпохи точнее, чем прямое рассуждение.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бытовые и семейные конфликты роман раскрывает социальное неравенство, карьерные стремления и скрытые механизмы зависимости человека от окружающего мира.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роман стал ведущим жанром реализма: он способен соединить конкретную жизнь человека с широкой картиной общества и его противоречий.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художественное новаторство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жизненного материала возникает новое понимание человека.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романа особенно заметна там, где личная история не отделена от среды, а детали работают на понимание характера 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создаёт не один приём, а их сочетание: роман убедителен именно как многослойная форма изображения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романа в литературоведении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художественный эффект романа
</a:t>
            </a:r>
            <a:endParaRPr lang="en-US" sz="2977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Модернистский и современный роман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отказывается от привычной линейности: усиливаются фрагментарность, субъективность восприятия и внимание к потоку сознания.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активно экспериментируют со временем и рассказчиком, показывая, что одна и та же история может быть увидена по-разному и не иметь единственного центра.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роман соединяет документальность, автобиографичность, эссеистику и хронику, сохраняя способность обновлять форму и говорить о сегодняшнем опыте.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говорить о том, что особенно близко подростку и взрослому: о взрослении, выборе, ответственности, любви и верности. Он показывает, как личность формируется в напряжении между мечтой и реальностью.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актуальным для современного читателя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роман, можно увидеть связь человека с семьёй, временем и обществом, а значит — лучше понять и себя, и других. Именно поэтому этот жанр не устаревает, а постоянно возвращается в новую эпоху.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52880"/>
            <a:ext cx="4328400" cy="20559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крупные романы по-разному расширяли границы жанра.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этих авторов по-своему обновил роман, но общий результат один — расширение его художественных возможностей.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образцы европейского и русского романа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в известных романах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изменил литературу, потому что изменил взгляд на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соединил внутреннюю жизнь личности, общественные связи и свободу формы, сделав судьбу героя главным предметом анализа. Поэтому роман и сегодня остаётся живым языком понимания эпохи и человека.
</a:t>
            </a:r>
            <a:endParaRPr lang="en-US" sz="34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2026-05-20T03:34:08Z</dcterms:created>
  <dcterms:modified xsi:type="dcterms:W3CDTF">2026-05-20T03:34:08Z</dcterms:modified>
</cp:coreProperties>
</file>