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держава: Обзор и ключевые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влияние ассирийского государства в истории Древнего Востока.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мощной цивилизации в Месопотамии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 формировалась в суровых условиях Северной Месопотамии с начала III тысячелетия до н. э. Маленький город Ашшур вырос в могущественную империю, покорившую множество народов вокруг.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столицы Ассирийской державы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в плодородной долине реки Тигр, Ассирия обладала благоприятными условиями для земледелия и облегчённого передвижения армии. Эта территория была выгодна для расширения государства.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Тигра – сердце Ассирии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Ашшур являлся изначальной столицей и религиозным центром. Здесь сформировались основы политической и культурной жизни, задавшие направление развития всей области.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 – первый центр власти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поздние периоды Ниневия стала крупной столицей, славившейся архитектурой и библиотекой. Этот город был центром административной и культурной жизни империи.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– политический и культурный расцвет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Тиглатпалассар III и его преемники предприняли масштабные завоевательные кампании, расширив границы Ассирии за счёт Сирии, Вавилонии и Палестины. Их тактика обеспечила быстрые победы и подпитку империи.
</a:t>
            </a:r>
            <a:endParaRPr lang="en-US" sz="1304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управлением Саргона II и Синаххериба Ассирия завоевала часть Египта и запад Месопотамии. Эти походы укрепили военную мощь и обусловили политическое влияние на соседние регионы.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 и территориальные завоевания
</a:t>
            </a:r>
            <a:endParaRPr lang="en-US" sz="34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устройство и вооружение Ассирийской армии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полагалась на дисциплинированные отряды пехоты, вооружённой луками и мечами. Она обеспечивала гибкость на поле боя и участвовала в разрушении укреплений.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Пехота – основа военной мощи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первыми широко применили железные мечи, осадные башни и тараны. Такие технологии усиливали эффективность захвата вражеских городов и укрепляли позицию армии.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оружии и осадном деле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колесницы и кавалерия позволяли быстро охватывать территорию врага и прорывать оборону. Их тактическая поддержка была одним из ключевых преимуществ противников.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Колесницы и всадники – скорость и манёвренность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обладал непререкаемой властью, контролируя управление государством и армию. Для помощи существовала бюрократия и военные командиры, назначаемые им самим.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налогов и контроля поддерживала экономику, а строгие законы и дисциплина обеспечивали порядок. Власть царя была гарантирована военной силой и государственным аппаратом.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власть царя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и управление провинциями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делилась на провинции, которыми управляли наместники во имя царя. Они собирали налоги, обеспечивали выполнение военных обязательств и следили за законом.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наместников и экономическое управление
</a:t>
            </a:r>
            <a:endParaRPr lang="en-US" sz="1495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препятствовало отделению провинций и укрепляло единство Ассирии. Регулярный контроль предотвращал восстания и поддерживал стабильность в государстве.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контроль и единое государство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и классы Ассирии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население составляли крестьяне, ремесленники и торговцы, которые обеспечивали экономический и культурный фундамент общества. Их труд поддерживал жизнь городов и селений.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граждане и ремесленники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и аристократическая элита обладала властью и статусом. Жрецы играли важную роль в религии и управлении, контролируя ритуалы и храмы по воле царя.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Дворяне, воины и жрецы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Рабы, часто военнопленные, выполняли тяжелые работы на строительстве и в сельском хозяйстве. Их деятельность была необходима для обеспечения процветания государства.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– значимая рабочая сила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художественные достижения Ассирии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дворцах создавались большие барельефы с изображениями битв и охот. Они отражали власть царя и демонстрировали военные успехи, украшая стены и вдохновляя народ.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Барельефы: рассказы на камне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Ассирии использовали сложные техники отделки, включая разноцветные глазури и инкрустации. Их работы украшали храмы и дворцы, демонстрируя высокий уровень художественного мастерства.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цветной глазури и росписи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быки с человеческими лицами, ламассу, стояли у ворот и служили символами силы и охраны. Эти монументальные скульптуры подчёркивали величие и мистику Ассирии.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Ламассу – защитники городов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— Ашшур, Ниневия и Калху — были административными и культовыми центрами. Здесь сочетались massive крепостные стены с роскошными дворцами и культовыми сооружениями.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архитектура Ассирийской державы
</a:t>
            </a:r>
            <a:endParaRPr lang="en-US" sz="3726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Ниневийская библиотека Ашшурбанапала, хранившая тысячи клинописных табличек. Она стала источником знаний и культурного наследия для последующих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правители Ассирийской державы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значительно укрепил армию и реформировал управление страной. Благодаря его усилиям армия стала более мобильной, а власть царя — централизованной, что позволило расширить границы государства.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Тиглатпалассар III — реформатор и завоеватель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 создал великолепный город Дур-Шаррукин как новую столицу. Его правление ознаменовалось захватом новых территорий и укреплением ассирийского могущества.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Саргон II — строитель новой столицы и расширитель границ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царь прославился культурными достижениями и собранием огромной коллекции текстов в Ниневии. Его библиотека стала хранилищем знаний о религии, истории и культуре Ассирии.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Ашшурбанапал — создатель первой крупной библиотеки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поклонялись множеству богов, главным из которых был бог Ассур — защитник столицы и символ власти царя. Религиозные ритуалы играли важную роль в жизни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управляли строительством храмов и зиккуратов, а праздники сопровождались жертвоприношениями. Множество барельефов отражают мифы и верования народа, связывая религию с политикой.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верования ассирийцев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применяли клинопись — сложную систему знаков, унаследованную от шумеров и аккадцев. Это позволило фиксировать законы, истории и торговые сделки в письменном виде.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Ашшурбанапала в Ниневии насчитывала свыше 30 000 табличек. Коллекция включала мифы, письма и отчёты, став бесценным источником о жизни и культуре древних ассирийцев.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первая библиотека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выращивали пшеницу, ячмень, овощи и особенно ценили финики. Для повышения урожайности строили сложные ирригационные каналы, обеспечивая постоянное снабжение водой.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разводили овец, коз и коров. Излишки зерна хранили в амбарах, что являлось важным резервом продолжительного времени и опорой в военных кампаниях.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животноводство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торговые пути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ввозили металлы, древесину и драгоценности, а экспортировали зерно, ткани и изделия ремесленников. Торговля способствовала экономическому развитию и культурному обмену.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товары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дорог и специальные гонцы обеспечивали безопасность и оперативную передачу информации. Основные маршруты соединяли Ассирию с Вавилонией, Египтом и регионами Малой Азии.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связь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войны истощили ресурсы и ослабили армию государства. С начала правления Ашшурбанапала усилились восстания и внешние нападения, что подрывало стабильность империи.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Ассирийской державы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612 году до н. э. мидяне и халдеи захватили и разрушили Ниневию. Это событие положило конец истории могущественной Ассирийской державы, открыв новую эпоху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политическое наследие Ассирии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первыми широко применили тараны и осадные башни в военных кампаниях. Эти изобретения значительно повысили эффективность захвата укреплённых городов и повлияли на ведение войн.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инновации, изменившие историю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рельефы с изображением битв и охот, а также массивные дворцы и зиккураты стали примером высокого уровня искусства и инженерного мастерства своего времени.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памятники и архитектура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ассирийцами административная система с назначением наместников позволила контролировать огромную территорию и быстро реагировать на внутренние и внешние вызовы государства.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и система провинций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 и раскопки: окна в прошлое Ассирии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раскопали мощные стены, дворцы и храмы Ниневии, что позволило понять устройства города и жизнь при дворе ассирийских царей.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Ниневии — столицы империи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обнаружили богато украшенные залы и барельефы, которые рассказывают о завоеваниях и символах власти этого сильного правителя.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Саргона II в Дур-Шаррукине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клинописные таблички из разных сфер жизни помогают учёным воссоздать язык, мифы и повседневность народа Ассирии, расширяя знания о древнем мире.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с тысячами табличек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одними из первых создали шпионскую службу, что помогало им получать важную информацию о врагах и предотвращать угрозы. Это была редкая практика для древних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 устраивали также львиные охоты — символ могущественной власти и мужества. Победы в боях и охотах запечатлевались в рельефах, подчёркивая величие и силу правителей.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стороны жизни ассирийцев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держава показала, как строгая организация, военная мощь и культурные достижения способны создать империю с долговременным влиянием на историю и цивилизации мира.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Ассирия: символ силы и культуры Древнего Востока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2026-05-10T12:54:02Z</dcterms:created>
  <dcterms:modified xsi:type="dcterms:W3CDTF">2026-05-10T12:54:02Z</dcterms:modified>
</cp:coreProperties>
</file>