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Оповещение населения о чрезвычайных ситуациях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быстро, когда важна каждая минута?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система оповещения и где она применяется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оповещения помогает людям вовремя узнать об опасности и начать действовать без промедления. Она работает при пожарах, наводнениях, авариях и других угрозах, используя несколько каналов связи одновременно.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3215" y="2082714"/>
            <a:ext cx="517045" cy="4595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105694"/>
            <a:ext cx="517045" cy="4136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63451" y="2105694"/>
            <a:ext cx="517045" cy="4136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57759" y="2057985"/>
            <a:ext cx="509053" cy="50905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72259" y="2057985"/>
            <a:ext cx="509053" cy="50905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считается чрезвычайной ситуацией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2107305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явления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Наводнения, штормовой ветер и другие природные явления могут за короткое время нарушить привычную жизнь. Опасность обычно сопровождается срочными сообщениями, перекрытием дорог и подготовкой к эвакуации.
</a:t>
            </a:r>
            <a:endParaRPr lang="en-US" sz="1123" dirty="0"/>
          </a:p>
        </p:txBody>
      </p:sp>
      <p:sp>
        <p:nvSpPr>
          <p:cNvPr id="16" name="Text 3"/>
          <p:cNvSpPr txBox="1"/>
          <p:nvPr/>
        </p:nvSpPr>
        <p:spPr>
          <a:xfrm>
            <a:off x="38451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быстро распространяются и создают угрозу для жизни, имущества и путей эвакуации. Для школьников особенно важно заметить дым, запах гари и приказ немедленно покинуть помещение.
</a:t>
            </a:r>
            <a:endParaRPr lang="en-US" sz="1193" dirty="0"/>
          </a:p>
        </p:txBody>
      </p:sp>
      <p:sp>
        <p:nvSpPr>
          <p:cNvPr id="17" name="Text 4"/>
          <p:cNvSpPr txBox="1"/>
          <p:nvPr/>
        </p:nvSpPr>
        <p:spPr>
          <a:xfrm>
            <a:off x="380754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Техногенные аварии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Аварии на транспорте и предприятиях способны угрожать большому числу людей сразу. В таких случаях возможны резкое ограничение доступа, отключение связи и быстрое распространение предупреждений.
</a:t>
            </a:r>
            <a:endParaRPr lang="en-US" sz="1121" dirty="0"/>
          </a:p>
        </p:txBody>
      </p:sp>
      <p:sp>
        <p:nvSpPr>
          <p:cNvPr id="18" name="Text 5"/>
          <p:cNvSpPr txBox="1"/>
          <p:nvPr/>
        </p:nvSpPr>
        <p:spPr>
          <a:xfrm>
            <a:off x="54978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Эпидемии и заражения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Эпидемии и иные опасные ситуации, связанные с распространением инфекции, требуют особых мер безопасности. Оповещение помогает вовремя получить инструкции о защите, ограничениях и необходимых действиях.
</a:t>
            </a:r>
            <a:endParaRPr lang="en-US" sz="1086" dirty="0"/>
          </a:p>
        </p:txBody>
      </p:sp>
      <p:sp>
        <p:nvSpPr>
          <p:cNvPr id="19" name="Text 6"/>
          <p:cNvSpPr txBox="1"/>
          <p:nvPr/>
        </p:nvSpPr>
        <p:spPr>
          <a:xfrm>
            <a:off x="72123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для школьников
</a:t>
            </a:r>
            <a:pPr algn="l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Тревожный сигнал, внезапная эвакуация, закрытые проходы и отключение света, воды или связи — важные признаки опасности. Если они появились, нужно сразу искать официальное сообщение и слушать взрослых.
</a:t>
            </a:r>
            <a:endParaRPr lang="en-US" sz="10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Сигнал, который нельзя игнорировать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внимание прежде всего привлекают сирены и короткие прерывистые гудки. Они означают, что нужно немедленно остановиться, сосредоточиться и искать официальную информацию о происходящем.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можно услышать сообщение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сигнала обычно передают речевое сообщение с указанием угрозы и порядка действий. Дополнительно информацию дают телевидение, радио, экраны в общественных местах и уведомления на телефоне.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сигналы оповещения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после сигнала тревоги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быстро перейти от сигнала к безопасным действиям.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каналов оповещения по скорости и охвату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каналы дополняют друг друга: один быстро привлекает внимание, другой объясняет детали, а третий доставляет личное сообщение.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быстрый способ не всегда самый подробный, поэтому надёжная система использует несколько каналов сразу.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на основе общих принципов системы оповещения населения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быть в тревожном рюкзаке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набор для быстрой эвакуации и первой необходимости.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должен быть заранее собран, лёгок для переноски и помогать в первые часы после выхода из дома.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перечень вещей первой необходимости для кратковременной эвакуации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отвечает за оповещение населения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МЧС России, органы местной власти и дежурно-диспетчерские службы получают сведения о происшествии, проверяют их и оценивают масштаб угрозы для людей и территорий.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Руководители предприятий и объектов передают информацию по доступным каналам, если опасность возникла на их территории. Они помогают быстро довести предупреждение до работников, посетителей и жителей рядом.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текст сообщения особенно важен: он уменьшает риск ошибок, задержек и разных толкований. Когда формулировка одна и та же, людям проще понять, что делать сразу.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100" y="1671512"/>
            <a:ext cx="4042800" cy="1918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8348" y="1671512"/>
            <a:ext cx="4042800" cy="19187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официальное сообщение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4512" y="3699112"/>
            <a:ext cx="3870397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предупреждение на экране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телефоне появляется лаконичное сообщение: где произошла опасность, что именно случилось и какие действия нужны прямо сейчас. Без лишних слов оно помогает быстро сориентироваться и не искать слухи в чатах.
</a:t>
            </a:r>
            <a:endParaRPr lang="en-US" sz="1083" dirty="0"/>
          </a:p>
        </p:txBody>
      </p:sp>
      <p:sp>
        <p:nvSpPr>
          <p:cNvPr id="9" name="Text 3"/>
          <p:cNvSpPr txBox="1"/>
          <p:nvPr/>
        </p:nvSpPr>
        <p:spPr>
          <a:xfrm>
            <a:off x="4895850" y="3699112"/>
            <a:ext cx="3870398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 понятные указания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текстом часто показывают карту района и границы опасной зоны. Такой формат помогает увидеть, касается ли предупреждение именно этого места, и сразу понять, куда идти или чего избегать.
</a:t>
            </a:r>
            <a:endParaRPr lang="en-US" sz="114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угрозы чаще всего требуют оповещения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регионы сталкиваются с разными опасностями, поэтому состав предупреждений зависит от местных условий и времени года.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долю обычно занимают пожары и техногенные аварии, но природные угрозы тоже требуют постоянной готовности.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иллюстративное распределение по группам угроз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76958" y="2057985"/>
            <a:ext cx="318158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59678" y="2057985"/>
            <a:ext cx="381790" cy="50905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925238" y="2082714"/>
            <a:ext cx="517045" cy="45959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758034" y="2057985"/>
            <a:ext cx="509053" cy="50905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221606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Встать в организованный строй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выстраивается спокойно и без суеты по команде учителя. Все двигаются только в заданном порядке, чтобы не мешать друг другу и не создавать давку у выхода.
</a:t>
            </a:r>
            <a:endParaRPr lang="en-US" sz="1039" dirty="0"/>
          </a:p>
        </p:txBody>
      </p:sp>
      <p:sp>
        <p:nvSpPr>
          <p:cNvPr id="13" name="Text 1"/>
          <p:cNvSpPr txBox="1"/>
          <p:nvPr/>
        </p:nvSpPr>
        <p:spPr>
          <a:xfrm>
            <a:off x="384512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обратить внимание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тревожном сигнале ученики прекращают разговоры и слушают указания взрослых. Важно быстро понять, что начинается официальное оповещение, и не отвлекаться на догадки или шутки.
</a:t>
            </a:r>
            <a:endParaRPr lang="en-US" sz="1014" dirty="0"/>
          </a:p>
        </p:txBody>
      </p:sp>
      <p:sp>
        <p:nvSpPr>
          <p:cNvPr id="14" name="Text 2"/>
          <p:cNvSpPr txBox="1"/>
          <p:nvPr/>
        </p:nvSpPr>
        <p:spPr>
          <a:xfrm>
            <a:off x="4036142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присутствующих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Классный руководитель или другой ответственный взрослый отмечает всех учеников и сверяет список. Это помогает сразу увидеть, если кто-то отсутствует, и передать точные сведения спасателям.
</a:t>
            </a:r>
            <a:endParaRPr lang="en-US" sz="987" dirty="0"/>
          </a:p>
        </p:txBody>
      </p:sp>
      <p:sp>
        <p:nvSpPr>
          <p:cNvPr id="15" name="Text 3"/>
          <p:cNvSpPr txBox="1"/>
          <p:nvPr/>
        </p:nvSpPr>
        <p:spPr>
          <a:xfrm>
            <a:off x="5869330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Покинуть помещение без лишних вещей
</a:t>
            </a:r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не возвращаются за забытыми предметами, не открывают окна без команды и не задерживаются в классе. Главное — безопасно выйти по маршруту, а не собрать вещи.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7698130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Следовать только командам взрослых
</a:t>
            </a:r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выхода из здания дети идут к месту сбора, укрытию или другому указанному пункту. Самостоятельные решения недопустимы: действия должны совпадать с инструкциями педагогов и спасателей.
</a:t>
            </a:r>
            <a:endParaRPr lang="en-US" sz="932" dirty="0"/>
          </a:p>
        </p:txBody>
      </p:sp>
      <p:sp>
        <p:nvSpPr>
          <p:cNvPr id="17" name="Text 5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в школе при получении сигнала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сообщения от угрозы до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передачи информации о чрезвычайной ситуации через дежурные службы, средства оповещения и действия населения.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Надёжность разных способов связи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каналы дополняют друг друга: один быстро привлекает внимание, другой даёт подробности, третий доставляет адресное сообщение прямо на телефон.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устойчивой оказывается система, где используются сразу несколько каналов. Это снижает риск пропустить предупреждение при сбое одного из них.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каналов оповещения; шкала 1–5, без привязки к конкретной статистике.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4491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51944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11075" y="2057985"/>
            <a:ext cx="381790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нужны разные каналы оповещения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Пожилым удобнее привычные источники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пожилых людей радио и телевидение остаются самым понятным способом узнать новости. Эти каналы не требуют сложных настроек и помогают быстро получить официальную информацию.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слышат одинаково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Сирену можно не услышать в шумной улице, в транспорте или в помещении. Поэтому предупреждение дублируют сообщениями, которые человек сможет заметить разными способами.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дороге нужны отдельные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Водители не всегда смотрят в телефон, поэтому полезны радиоканалы, дорожные табло и громкоговорители. Так предупреждение доходит даже тогда, когда человек находится в пути.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Семьям важны личные уведомления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и дети чаще реагируют на SMS, приложения и школьные сообщения. Адресное предупреждение удобно тем, что сразу показывает, кому и что нужно делать.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44395" y="1935209"/>
            <a:ext cx="3815835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типичных ошибок, возможного риска и правильного поведения помогает запомнить безопасный алгоритм действий.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ошибка — действовать по слухам или терять время. Безопасность обеспечивают только официальные сообщения и чёткое выполнение указаний.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правила безопасного поведения при получении сигнала тревоги.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ошибок при тревожном сообщении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0621" y="-94785"/>
            <a:ext cx="4025392" cy="5305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идти и с кем встречаться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Семье важно заранее выбрать безопасное место встречи и понятный маршрут выхода из дома. Нужно договориться, кто забирает младших детей и как действовать при разлуке.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подготовить заранее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удобно держать на видном месте вместе с телефонами близких и списком необходимых вещей. Если связь пропадёт, заранее оговорённая точка встречи поможет не потеряться.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план на случай чрезвычайной ситуации
</a:t>
            </a:r>
            <a:endParaRPr lang="en-US" sz="3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 скорость реакции людей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памятка у входа в дом или в классе помогает быстрее вспомнить порядок действий в стрессовой ситуации.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понятнее и надёжнее сообщение, тем быстрее начинается реакция. Неясность и сомнение заметно увеличивают задержку.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зависимости реакции от качества сообщения; условная оценка по 5-балльной шкале.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Геолокационные рассылки помогают отправлять предупреждение только тем, кто находится в опасной зоне. Это сокращает время поиска информации и делает сообщение более точным.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приложения и официальные интернет-сервисы удобны тем, что показывают текст, карту и рекомендации сразу. Они особенно полезны в городе и на крупных объектах.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табло, школьные звуковые системы и автоматические датчики помогают быстро донести сигнал до людей внутри здания. Такие средства хорошо работают там, где важна мгновенная реакция.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Сирены, радио и телевидение по-прежнему необходимы, потому что интернет может быть недоступен. Резервные каналы делают систему оповещения устойчивой и надёжной.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оповещения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после получения сообщения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человек должен реагировать на официальное предупреждение о чрезвычайной ситуации.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Оповещение спасает время и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человек получает точное предупреждение, тем быстрее он может защитить себя и помочь другим. Поэтому важно знать сигналы тревоги, доверять только официальным источникам и действовать спокойно вместе со взрослыми.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2026-05-21T03:06:40Z</dcterms:created>
  <dcterms:modified xsi:type="dcterms:W3CDTF">2026-05-21T03:06:40Z</dcterms:modified>
</cp:coreProperties>
</file>