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годы Смуты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влияли на исход Смуты и выбор будущего России.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разрушила привычный порядок власти: престол оспаривали разные силы, а Дон искал, как сохранить свободу.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эпоху Смуты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показывают, как борьба за престол постепенно превратилась в общегосударственный кризис.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развивалась от появления самозванцев к борьбе за восстановление единой власти.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Смутного времени, 1604–1613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Смуты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Дон был не просто окраиной, а узлом степных дорог и речных переходов. Через него проходили люди, вести, торговые грузы и военные отряды, что делало казаков заметной силой на южной границе.
</a:t>
            </a:r>
            <a:endParaRPr lang="en-US" sz="91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 пограничный узел
</a:t>
            </a:r>
            <a:endParaRPr lang="en-US" sz="132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вокруг Азова и к Волге открывала быстрый выход к разным направлениям. Поэтому донские казаки могли одновременно наблюдать за передвижением войск и внезапно менять направление удара.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Азовом и Волгой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рубежам Руси превращала казаков в посредников между центром и степью. Они знали местность, дороги и переправы, а значит, были полезны для разведки и контроля пространства.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пограничья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донского пограничья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и военная логика казачества
</a:t>
            </a:r>
            <a:endParaRPr lang="en-US" sz="3383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быт опирался на добычу из реки, степи и торговли. Рыболовство, скотоводство и походная служба не разделялись жёстко: одно помогало другому и поддерживало самостоятельность общины.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считалась личная свобода, но она сочеталась с обязанностью быть готовым к походу. Казака определяли мобильность, умение быстро собраться и защищать свои рубежи.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и честь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было не менее важно, чем оружие. Решения принимались с оглядкой на круг, а личная доблесть ценились потому, что влияли на авторитет внутри сообщества.
</a:t>
            </a:r>
            <a:endParaRPr lang="en-US" sz="972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приносила не только риск, но и возможность добычи. Именно поэтому казачья жизнь на границе оставалась привлекательной для тех, кто искал самостоятельности и действия.
</a:t>
            </a:r>
            <a:endParaRPr lang="en-US" sz="9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атаман и походная дисциплина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община сочетала коллективное решение и походное руководство.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центральной власти создало вакуум, который невозможно было игнорировать. Казаки действовали там, где государство не обеспечивало порядок, защиту и понятные правила службы.
</a:t>
            </a:r>
            <a:endParaRPr lang="en-US" sz="1493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оставалась зоной постоянного риска: набеги, разорение и столкновения усиливали потребность в самообороне. Вооружённая мобильность становилась не выбором, а условием выживания.
</a:t>
            </a:r>
            <a:endParaRPr lang="en-US" sz="1406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стремились сохранить вольности и получить признание своих прав. Союзы с разными силами были для них способом не потерять самостоятельность в меняющейся политической обстановке.
</a:t>
            </a:r>
            <a:endParaRPr lang="en-US" sz="1406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конфликтах открывало доступ к жалованью, добыче и влиянию. Поэтому союз рассматривался не как верность одному лагерю, а как инструмент политического и материального выбора.
</a:t>
            </a:r>
            <a:endParaRPr lang="en-US" sz="1406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 вмешательства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активность в первые годы борьбы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Рейды и внезапные удары
</a:t>
            </a:r>
            <a:pPr algn="l" indent="0" marL="0">
              <a:lnSpc>
                <a:spcPct val="150000"/>
              </a:lnSpc>
              <a:buNone/>
            </a:pPr>
            <a:r>
              <a:rPr lang="en-US" sz="9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действовали быстро и неожиданно. Это делало их удобной силой для захвата небольших городов и застав, а также для давления на противника до прибытия крупных сил.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снабжение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 между югом и центром помогал влиять на снабжение и передвижение. Там, где дорога становилась опасной, власти теряли устойчивость, а конфликт только разрастался.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Самозванцы и политика
</a:t>
            </a:r>
            <a:pPr algn="l" indent="0" marL="0">
              <a:lnSpc>
                <a:spcPct val="150000"/>
              </a:lnSpc>
              <a:buNone/>
            </a:pPr>
            <a:r>
              <a:rPr lang="en-US" sz="97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борьбе вокруг самозванцев казаки участвовали не только как наёмная сила, но и как самостоятельный политический фактор. Их поддержка могла ускорить успех одного лагеря и ослабить другой.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связь
</a:t>
            </a:r>
            <a:pPr algn="l" indent="0" marL="0">
              <a:lnSpc>
                <a:spcPct val="150000"/>
              </a:lnSpc>
              <a:buNone/>
            </a:pPr>
            <a:r>
              <a:rPr lang="en-US" sz="9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была разведка. Казаки знали дороги, переправы и степные проходы, поэтому могли заранее предупреждать о движении войск или перехватывать важные сообщения.
</a:t>
            </a:r>
            <a:endParaRPr lang="en-US" sz="9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«Донское казачество в годы Смуты»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 разных лагерях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годы казачьи силы не были привязаны к одному центру и быстро меняли направление действий.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Распыление союзов показывает, что борьба шла не только за власть, но и за контроль над пространством.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1613 года начался переход от вольных союзов к более регулярной службе и переговорам о правах.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избрания Михаила Романова стал рубежом для отношений Дона с новой властью.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Смуты и последствий для донского казачества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польско-литовских сил: пограничная война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удары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использовали скорость и знание степи, чтобы нападать на разъезды, обозы и небольшие гарнизоны. Такая тактика лишала противника устойчивого снабжения и заставляла держать силы рассредоточенно.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фронт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Смуты казачьи отряды действовали как самостоятельная сила, меняя направления ударов в зависимости от обстановки. Это мешало польско-литовским силам закрепиться в южных и центральных районах.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контроль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Сторожевая служба и разведка позволяли заранее замечать перемещения противника и перекрывать важные переправы, дороги и переписку. Для пограничной войны это было не менее важно, чем открытый бой.
</a:t>
            </a:r>
            <a:endParaRPr lang="en-US" sz="10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1605: перелом власти
</a:t>
            </a:r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Бориса Годунова прежняя система власти окончательно ослабла, а борьба за престол стала открытой. Для казаков это означало больше возможностей, но и больше риска.
</a:t>
            </a:r>
            <a:endParaRPr lang="en-US" sz="1287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1608–1610: распад союзов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1608–1610 годам в стране действовали сразу несколько центров силы, и обещания разных сторон быстро теряли цену. Казачьи отряды искали выгоду, но сталкивались с непредсказуемостью.
</a:t>
            </a:r>
            <a:endParaRPr lang="en-US" sz="1277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1610: рост неопределённости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Василия Шуйского и иностранного вмешательства выбор союзников стал ещё сложнее. Казаки должны были решать, кому служить, не теряя добычи и вольностей.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1610: распад договорённостей и рост неопределённости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1611: казаки между центрами власти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сопротивления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1611 году многие казаки поддержали общерусское сопротивление, потому что оно обещало восстановление порядка и ослабление иностранного давления. Однако их участие всегда сопровождалось защитой собственных интересов.
</a:t>
            </a:r>
            <a:endParaRPr lang="en-US" sz="1101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выгода
</a:t>
            </a:r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казачества важны были не только политические цели, но и практические выгоды: жалованье, добыча, признание прежних прав. Поэтому союз с разными силами оставался для них обычным инструментом.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автономии
</a:t>
            </a:r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не подчинялись автоматически ни Москве, ни ополчениям. Они входили в общую борьбу, но сохраняли свободу манёвра и возможность менять позицию при изменении обстановки.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1611–1612: события вокруг Москвы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союз ополчений и казачьих сил усиливал военное давление и приближал освобождение столицы.
</a:t>
            </a:r>
            <a:endParaRPr lang="en-US" sz="11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1613 году стали заметны разные казачьи позиции: часть поддерживала общерусское единство, часть ставила выше немедленную выгоду. Это показывало, что единой линии не существовало.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показал, что победа над Смутой не сняла споры о целях и способах казачьей политики.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хронологии Смутного времени и роли донского казачества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завершалась Смута и что изменилось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Новая 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избранием Михаила Романова началось постепенное восстановление центральной власти. Для казаков это означало появление более понятного политического партнёра и новых правил взаимодействия.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Служба на юге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значение Дона сохранилось, потому что южная граница оставалась уязвимой. Казачьи силы продолжали использоваться как мобильная охрана и пограничная опора государства.
</a:t>
            </a:r>
            <a:endParaRPr lang="en-US" sz="1009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Больше регулирования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Москвой стали более оформленными: служба, жалованье и контроль заменяли прежнюю неустойчивость. Это уменьшало пространство для самостоятельной политики, но усиливало признание казаков внутри государства.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после 1613 года менялись формы связи Дона с центральной властью: от переговоров о признании к более устойчивой служебной модели.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Дон всё заметнее включался в государственную систему: сохранял особую роль, но уже не существовал полностью вне общерусского политического порядка.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Дона и Смутного времени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и далее: Дон и новая власть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усилила значение казаков как подвижной военной силы. Их участие в походах, охране рубежей и борьбе за города сделало Дон важным фактором войны и политики.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Москвой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возросла зависимость от центра: жалованье, признание службы и подтверждение прав стали важнее случайной добычи. Это сближало казачество с государством, хотя и не снимало конфликтов.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пограничье превратилось в пространство постоянной мобилизации. Здесь укреплялись сторожевые линии, усиливалось наблюдение за степью и возрастала роль казаков в охране рубежей.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постепенно встраивался в общерусскую систему власти. Сохраняя особенности быта и самоуправления, казачество всё чаще становилось не внешней силой, а частью государства.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казаков и южного пограничья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хронологии Смуты и роли донского казачества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события и последствия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ключевых этапов: от первых союзов и распада власти до закрепления новой политической реальности после 1613 года.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Смута, тем сильнее менялась роль казаков: от союзников в борьбе за власть к более регулируемой служебной силе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сделала донских казаков заметным политическим и военным фактором. Их выбор между союзами влиял на ход событий, а после 1613 года усилились служба, переговоры и включение Дона в государственный порядок.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роль донских казаков в Смуту была переломной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2026-07-26T07:49:13Z</dcterms:created>
  <dcterms:modified xsi:type="dcterms:W3CDTF">2026-07-26T07:49:13Z</dcterms:modified>
</cp:coreProperties>
</file>