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промышленность: основа современной экономики
</a:t>
            </a:r>
            <a:endParaRPr lang="en-US" sz="2739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 добывает, перерабатывает и доставляет нефть, газ и уголь для жизни и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берут не «где удобно», а там, где в недрах есть запасы. Поэтому география помогает понять, как месторождения связаны с транспортом, заводами и потребителями энергии. В XIX–XX веках рост отрасли поддержали паровые машины, автомобили, электричество и промышленность.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топливная промышленность изучается в географии
</a:t>
            </a:r>
            <a:endParaRPr lang="en-US" sz="2478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75937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156" y="1275937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топлива и их особенности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— жидкое горючее сырьё. Её перерабатывают на нефтеперерабатывающих заводах, получая бензин, дизельное топливо, керосин и другие продукты, нужные транспорту и промышленности.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состоит главным образом из метана. Его часто считают более «чистым» топливом по сравнению с углём, потому что при сгорании образуется меньше сажи и твердых частиц.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— твёрдое полезное ископаемое. Долгое время он оставался главным топливом для электростанций и металлургии, где требуется много тепла и энергии.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потребление энергии по видам топлива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оценки структуры энергопотребления (данные представлены «около», без указания точного года).
</a:t>
            </a:r>
            <a:endParaRPr lang="en-US" sz="677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сумме ископаемые виды топлива дают примерно 82% мирового энергопотребления, поэтому именно они во многом определяют экономику и экологию энергетики.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нефти, угля и газа означает, что даже при росте альтернатив базовая энергия пока поступает в основном из ископаемых источников.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нефть поднимают из недр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добывают из скважин: сначала её стараются «поднять» давлением пластов, а затем помогают насосами. На поверхности сырьё проходит первичную подготовку, чтобы уменьшить примеси, прежде чем отправляться на переработку. Сама добыча требует точных расчётов и контроля оборудования.
</a:t>
            </a:r>
            <a:endParaRPr lang="en-US" sz="1175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рядом появляются хранилища и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местом добычи обычно строят резервуары для хранения: добыча может быть непрерывной, а переработка — по графику. Крупные нефтяные районы часто тяготеют к крупным транспортным направлениям. Поэтому нефть стремятся как можно быстрее доставлять в Западную Сибирь, на Ближний Восток, в Северную Америку и районы Персидского залива.
</a:t>
            </a:r>
            <a:endParaRPr lang="en-US" sz="1045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Нефтяное месторождение и добыча нефти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топлива от месторождения до потребителя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логическую цепочку от разведки ресурсов до конечного использования.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перерабатывают нефть на нефтеперерабатывающем заводе
</a:t>
            </a:r>
            <a:endParaRPr lang="en-US" sz="2278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нагревают и подают в колонны ректификации. Там смесь разделяется на фракции по «весу» и летучести: более лёгкие поднимаются вверх, а тяжёлые остаются ниже.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фракция — это будущий продукт. Получают бензин, дизельное топливо, керосин, мазут, смазочные масла и битум, а также сырьё для химической промышленности.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делает нефть универсальным ресурсом: из одного сырья получают варианты для транспорта, тепла и строительных материалов. Это повышает эффективность использования добычи.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3881" y="1576525"/>
            <a:ext cx="32372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переработки нефти и их применение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нефтяные фракции превращаются в продукты для транспорта, тепла и строительства.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разделения нефти получают не один продукт, а целый набор: топливо разных видов плюс материалы для строительства и работы машин.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типичным продуктам нефтепереработки (учебные сведения).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топлива доставляют к потребителям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способов доставки по типичному назначению (без привязки к конкретным статистическим долям).
</a:t>
            </a:r>
            <a:endParaRPr lang="en-US" sz="72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удобны для нефти и газа на большие расстояния, а доставка морем особенно важна, когда объекты находятся у берегов или на островах.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транспорта выбирают под расстояние и объёмы: чем они больше и дальше, тем чаще используют трубопроводы и морские перевозки.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газ: состав и использование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состоит главным образом из метана. Его используют для отопления жилых домов, приготовления пищи и в промышленности, где требуется источник тепла или энергии.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помогает получать электроэнергию на электростанциях. В химической промышленности он служит сырьём для производства разных веществ, поэтому его ценят не только как топливо, но и как ресурс.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Сжиженный природный газ можно перевозить удобнее, чем обычный: его доставляют в специальных цистернах и баллонах. Это расширяет возможности поставок туда, где трубопроводов нет.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углём природный газ при сгорании даёт меньше твердых частиц и дыма. Поэтому он часто рассматривается как более благоприятный вариант для качества воздуха при одинаковом количестве энергии.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Уголь: добыча и значение для хозяйства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Карьер: когда уголь ближе к поверхности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районах уголь добывают открытым способом — в широких карьерах. Сначала снимают верхние слои, затем техника работает с пластами угля. После вывоза сырья территорию приводят в порядок, насколько позволяет технология.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Шахта: сложнее, но там, где уголь глубоко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уголь залегает глубже, его добывают подземным способом в шахтах. Рабочие и оборудование спускаются в выработки, чтобы извлечь сырьё безопасно и эффективно. Далее уголь попадает на тепловые электростанции и в металлургию.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ископаемого топлива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учебные материалы и обобщённые экологические сравнения для нефти, газа и угля; без привязки к конкретному году
</a:t>
            </a:r>
            <a:endParaRPr lang="en-US" sz="61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даёт много энергии и хорошо распределяется по инфраструктуре, но при сжигании и добыче усиливает нагрузку на воздух, воду и почвы.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природный газ обычно создаёт меньшую экологическую нагрузку, чем уголь: при горении образуется меньше продуктов загрязнения.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топливной промышленности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топлива приводит к выбросам углекислого газа, из-за чего усиливается парниковый эффект. Дополнительно при горении появляются загрязняющие вещества, ухудшающие качество воздуха в городах и районах рядом с производствами.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Оксиды серы и азота образуют смог и повышают риск кислотных дождей. Это влияет на растения, водоёмы, здания и здоровье людей, особенно при неблагоприятных погодных условиях и плохой очистке выбросов.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наносят вред морским птицам, рыбам, береговой линии и почвам. Добыча угля и нефти также меняет рельеф: нарушаются ландшафты, а после работ требуется восстановление территорий.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вред от топливной отрасли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логика природоохранных мер: от контроля выбросов до восстановления территорий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 России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крупными запасами нефти, природного газа и угля и входит в число ведущих производителей этих ресурсов в мире. Отрасль влияет на экономику и технологическое развитие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 важна для экспорта, формирования бюджета и стабильной работы заводов. Кроме того, она обеспечивает топливом энергетику и снабжение населения теплом и электроэнергией.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районам добычи относят Западную Сибирь, Поволжье, Урал, Север России, Восточную Сибирь и Дальний Восток. Размещение месторождений определяет маршруты перевозок и логистику предприятий.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энергия топлива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школьное объяснение структуры потребления; точные доли зависят от страны и года
</a:t>
            </a:r>
            <a:endParaRPr lang="en-US" sz="789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промышленность чаще всего требуют больших и стабильных объёмов энергии, поэтому они формируют наибольшую часть спроса на топливо.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используют топливо по-разному: электростанции вырабатывают электричество, а отопление обеспечивает тепло для домов и школ.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топливной отрасли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требования промышленной безопасности для объектов добычи и переработки топлива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ключевые риски с их причинами и мерами защиты в нефтяной, газовой и угольной инфраструктуре.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мер сводится к двум задачам: не допускать аварийных ситуаций (утечки, накопление газа) и быстро ограничивать последствия (сбор разливов, организация работы техники).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топливной промышленности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Сейчас: контроль выбросов и потерь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применяются очистка выбросов, мониторинг и повышение эффективности оборудования. Это снижает загрязнение и помогает экономить сырьё.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шаг: более чистые технологии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проекты по снижению выбросов и улавливанию углекислого газа. Параллельно усиливается переработка отходов производства.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Параллельно: повторное использование ресурсов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Активнее используют переработку попутного сырья и повышают эффективность на каждом этапе — от добычи до логистики и переработки.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Долгосрочно: биотопливо и водородная энергетика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растёт роль возобновляемых источников энергии, поэтому вклад нефти, газа и угля меняется. На повестке — биотопливо и водородные решения.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топливной промышленности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и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 изучает строение земной коры и помогает находить районы с перспективными месторождениями. Буровик работает на скважинах, обеспечивая процесс извлечения сырья по заданным параметрам.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Инженерия, производство и 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нефтеперерабатывающего завода следит за работой оборудования, чтобы получить нужные фракции. Инженер трубопроводного транспорта отвечает за безопасную перевозку, а эколог контролирует воздействие на природу и выполнение требований.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 поддерживает транспорт, промышленность, энергетику и повседневную жизнь, поэтому остаётся ключевой отраслью. При этом она создаёт экологические риски. Будущее — в безопасной добыче, бережном использовании ресурсов и более чистых технологиях.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Топливо, экономика и ответственность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2026-05-11T23:14:08Z</dcterms:created>
  <dcterms:modified xsi:type="dcterms:W3CDTF">2026-05-11T23:14:08Z</dcterms:modified>
</cp:coreProperties>
</file>