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что такое среда обитания и как на неё влияют разные факторы.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организмов и её факторы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понимания среды обитания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среды обитания началось ещё в XVIII веке и вошло в науку с трудами Дарвина и Уоллеса. Сегодня мы рассматриваем влияние человека и природу в единстве.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это комплекс природных факторов, необходимых для жизни и размножения организма. Она формируется как совокупность условий, в которых существует вид.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среды обитания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среды включают абиотические (температура, вода), биотические (взаимодействия с другими организмами) и антропогенные факторы, то есть влияние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этих условий определяет возможности выживания и успешного развития видов, формируя разнообразие жизни на Земле.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807" y="263287"/>
            <a:ext cx="1699500" cy="1233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457" y="1373362"/>
            <a:ext cx="1699500" cy="1233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6607" y="2508412"/>
            <a:ext cx="1699500" cy="1233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15182" y="3707787"/>
            <a:ext cx="1699500" cy="1233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сред обитания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321650" y="176803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включает ландшафты с изменениями температуры и влажности. Здесь обитают растения, животные и насекомые, приспособленные к колебаниям погоды и наличию кислорода.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321650" y="2558468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реки и озёра — дом для водных обитателей. Вода влияет на дыхание, движение и питание организмов, формируя уникальные условия для их жизни.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321650" y="334890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твердых частиц, воды и воздуха, создавая экологическую нишу для бактерий, грибов и мелких животных. Здесь важна адаптация к влажности и освещённости.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321650" y="4139340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 других организмов, как у паразитов и симбионтов, требует особых приспособлений для выживания и защиты от иммунных реакций хозяина.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воздействует на обмен веществ и распределение видов, определяя периоды активности и спячки у животных.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регулирует фотосинтез у растений и циклы сна у животных, влияя на глубину и время активности в среде.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ключевым элементом для всех организмов, регулируя гидратацию, рост и передвижение в среде обитания.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и воздуха влияет на доступность питательных веществ и кислорода, формируя условия жизни для организмов.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и их роль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взаимодействия в природе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могут соперничать за пищу и территорию. Например, волки и лисы борются за охотничьи угодья, сокращая доступ к добыче.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между организмами, как микориза — гриб и корни растений — помогает усваивать питательные вещества и укрепляет здоровье обоих.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добычу, регулируя численность, а паразиты, например глисты, живут за счёт хозяина, влияя на его здоровье и выживаемость.
</a:t>
            </a:r>
            <a:endParaRPr lang="en-US" sz="11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среду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разрушают естественные места обитания, вызывая снижение биоразнообразия и исчезновение видов.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загрязнению воздуха и воды, снижая качество среды и угрожая здоровью живых организмов.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 и модификация природы нарушают природные связи и экосистемные равновесия.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и её обитатели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как основы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дуб создают леса, регулируя микроклимат и обеспечивая пищу и укрытия для многих животных и насекомых.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их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другие млекопитающие обладают плотным мехом для защиты от холода и сезонных изменений температуры воздуха.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способности птиц 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воробьёв и муравьёв позволяют быстро перемещаться, искать пищу и избегать хищников в изменчивой наземной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среда: условия и жизнь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жабры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дыхания в воде, адаптированы к движению с помощью плавников и имеют скользкую слизь для защиты.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поглощают солнечный свет и обеспечивают кислород, приспосабливаясь к уровням освещения в различных слоях воды.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 амфибии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передвигаются в воде благодаря панцирю и клешням, а лягушки — с помощью мощных ног, приспособленных к водному и наземному образу жизни.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жизнь под поверхностью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органику и улучшают плодородие почвы, поддерживая круговорот веществ в экосистемах.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как инженеры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рыхлят землю, создавая ходы и способствуя проникновению воздуха и влаги, что улучшает условия для других обитателей.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и личинки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прокладывают туннели и питаются насекомыми и их личинками, которые обитают в темной и влажной среде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жизнь внутри других организмов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Паразиты: выжившие с адаптациями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такие как глисты и вирусы, обитают внутри тел животных и человека. Их приспособления включают органы прикрепления и тайные методы обхода иммунной системы. Это позволяет им эффективно использовать организм хозяина, не вызывая немедленной гибели.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взаимовыгодное сосуществование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живут полезные бактерии, которые помогают переваривать пищу и укрепляют иммунитет. Такие симбионты приспособились к постоянной температуре и обеспеченности пищей внутри организма, принося пользу своему хозяину.
</a:t>
            </a:r>
            <a:endParaRPr lang="en-US" sz="9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отличие ключевых условий жизни в водной, наземной и почвенной средах. Каждая среда имеет уникальный набор пределов для выживания видов.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среды: визуальная диаграмма
</a:t>
            </a:r>
            <a:endParaRPr lang="en-US" sz="254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определяют спектр подходящих видов и требуют специальных адаптаций для выживания и размножения.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обзор экологии, 2023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79721"/>
            <a:ext cx="4000500" cy="22061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об адаптациях организмов, связанных с конкретными условиями среды обитания.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адаптаций к разным средам обитания
</a:t>
            </a:r>
            <a:endParaRPr lang="en-US" sz="283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тесно связаны с условиями среды и обеспечивают оптимальное использование ресурсов и защиту.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атлас, 2022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ниши: как и где живут организмы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все необходимые ресурсы и условия для жизни вида: пищу, место обитания и время активности. Важно учитывать поддержку и защиту вида в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ёж питается насекомыми и прячется в густых кустах, а белка использует орехи и строит гнёзда в дуплах. Это показывает разнообразие способов выживания.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ниши для хищников, производителей и разлагателей, каждая роль имеет свою значимость в экосистеме, обеспечивая баланс и взаимодействия.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807" y="263287"/>
            <a:ext cx="1699500" cy="1233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457" y="1373362"/>
            <a:ext cx="1699500" cy="1233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6607" y="2508412"/>
            <a:ext cx="1699500" cy="1233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15182" y="3707787"/>
            <a:ext cx="1699500" cy="1233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видов: примеры и схемы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321650" y="176803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лишайников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результат тесного взаимодействия грибов и водорослей, где каждый партнёр получает питание и защиту. Это пример взаимовыгодного сотрудничества в природе.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321650" y="2558468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волков и лис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волки и лисы конкурируют за пищевые ресурсы, что влияет на численность и поведение обоих видов. Такая борьба за существование помогает регулировать популяции.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321650" y="334890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коршуна и мыши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Коршун охотится на мышей, поддерживая природный баланс. Хищничество способствует естественному отбору и поддерживает здоровье экосистемы.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321650" y="4139340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сосальщиков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поселяются в печени рыбы, используя её ресурсы для жизни, при этом вредят хозяину. Этот тип взаимоотношений демонстрирует негативное воздействие на выживание вида.
</a:t>
            </a:r>
            <a:endParaRPr lang="en-US" sz="10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жизненный цикл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адаптации северных животных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среды помогает понять причины исчезновения видов и особенности их расселения по земному шару, что важно для экологического баланса.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используются для борьбы с вредителями в сельском хозяйстве, снижая потери урожая и минимизируя негативное воздействие.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возможно благодаря научным данным, что приводит к возрождению природных ландшафтов и биоразнообразия.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понимание среды для создания новых методов защиты растений и животных, способствуя устойчивому развитию.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среды для человека и природы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человека: современные проблемы среды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бытовые отходы ухудшают качество рек и воздуха, нанося вред здоровью животных и человека, а также нарушая природные процессы.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лесных массивов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ради сельского хозяйства и городского развития уменьшает естественные места обитания, ведёт к исчезновению многих видов и ухудшению климата.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накапливаются в природе, загрязняя почву и водоёмы, что критично для жизни водных организмов и возможности рекуперации экосистем.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среды: основные меры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охраняемых территорий обеспечивает безопасность редких и исчезающих видов, сохраняя природные экосистемы без вмешательства человека.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лесовосстановительная деятельность улучшает качество воздуха, предотвращает эрозию почв и восстанавливает среду обитания животных.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мероприятия по очистке рек и озёр заполняют загрязнённые экосистемы кислородом и возвращают жизнь водным видам.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программ в школах повышает осознанность молодого поколения о важности охраны природы и устойчивого использования ресурсов.
</a:t>
            </a:r>
            <a:endParaRPr lang="en-US" sz="9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формирует условия для существования всех живых организмов, влияя на здоровье человека и баланс природы, что требует бережного отношения и научного подхода.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среды обитания для жизни и устойчивости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2026-05-07T12:11:49Z</dcterms:created>
  <dcterms:modified xsi:type="dcterms:W3CDTF">2026-05-07T12:11:49Z</dcterms:modified>
</cp:coreProperties>
</file>