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Многогранник: фигуры из плоских граней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фигуры, которые окружают нас каждый день.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многогранники в 8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помогают понимать пространственные фигуры, измерять их свойства и решать задачи на грани, рёбра и вершины. Эти формы встречаются в упаковке, архитектуре, играх, кристаллах и технических конструкциях.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многогранника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56077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плоские грани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 — это объёмное тело, граница которого состоит из плоских многоугольников. Если на поверхности есть изгиб или кривая линия, такую фигуру многогранником уже не считают.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и 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сторона двух соседних граней называется ребром. Точка, где сходятся несколько рёбер, называется вершиной. Именно по этим элементам удобно описывать и сравнивать многогранники.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56078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гранью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многоугольник, образующий поверхность фигуры, называется гранью. Грани создают внешний вид многогранника и позволяют отличать один вид фигуры от другого по форме и расположению.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многогранника важно знать не только форму его граней, но и их взаимное расположение. Это помогает распознавать фигуру, строить модели и решать задачи по геометрии.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04617"/>
            <a:ext cx="4176900" cy="19164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многогранника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помогают точно описывать любую фигуру с плоской поверхностью.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этим четырём элементам можно не только распознать многогранник, но и сравнить разные фигуры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в окружающих предметах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коробки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коробки напоминают прямоугольный параллелепипед или куб: у них ровные грани, удобные углы и понятная форма. Поэтому такие конструкции легко изготавливать, складывать и хранить.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крыши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зданиях многогранники видны в крышах, каркасах, декоративных элементах и отдельных частях фасада. Прямые грани помогают создавать прочные и аккуратные конструкции.
</a:t>
            </a:r>
            <a:endParaRPr lang="en-US" sz="1192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Игральные кости, настольные фигурки и учебные макеты часто имеют форму многогранников. Такие предметы удобно держать в руках, переносить и использовать в играх или на уроках.
</a:t>
            </a:r>
            <a:endParaRPr lang="en-US" sz="1111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мебели, контейнерах и некоторых деталях техники тоже встречаются формы многогранников. Они удобны тем, что хорошо соединяются друг с другом и занимают пространство без лишних пустот.
</a:t>
            </a:r>
            <a:endParaRPr lang="en-US" sz="11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является ли фигура многогранником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свойствам поверхности и элементам фигуры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и её основные признаки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призмы всегда два равных и параллельных основания. Они находятся в разных плоскостях, но имеют одинаковую форму, поэтому фигура выглядит вытянутой и устойчивой.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 призмы соединяют соответствующие стороны оснований. В зависимости от вида призмы они могут быть параллелограммами или прямоугольниками, образуя боковую поверхность фигуры.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призмы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Призмы называют по форме основания: треугольная, четырёхугольная, шестиугольная. Это помогает сразу понять, сколько сторон у основания и как устроена вся фигура.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 — это особая призма, у которой все грани являются прямоугольниками. Такая форма часто встречается в коробках, книгах и упаковке товаров.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граней, рёбер и вершин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три разных многогранника с разным устройством поверхности и разным числом элементов.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число граней не означает одинаковое число рёбер и вершин; важна вся структура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пирамиды есть только одно основание, а остальные грани называются боковыми. Основание может быть треугольником, квадратом, пятиугольником или другим многоугольником.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пирамиды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боковые грани пирамиды сходятся в одной общей вершине. Именно она делает фигуру заострённой и отличает пирамиду от призмы.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 — это перпендикуляр, опущенный из вершины на плоскость основания. Она показывает, насколько высоко вершина находится над основанием.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 основанию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Пирамиду называют по форме её основания. Поэтому говорят о треугольной, четырёхугольной или пятиугольной пирамиде, даже если размеры её боковых граней различаются.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 её элементы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у которых всё совпадает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многогранники легко узнать по строгой симметрии: все их грани одинаковы, а в каждой вершине сходится одно и то же число рёбер. Из-за этого они выглядят особенно уравновешенно и аккуратно. В школьной геометрии такие тела называют платоновыми.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известных тел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правильным многогранникам относятся тетраэдр, куб, октаэдр, додекаэдр и икосаэдр. Их удобно сравнивать по форме граней: у одних они треугольные, у куба — квадратные, а у додекаэдра — пятиугольные. Именно эти пять фигур составляют полный список правильных многогранников.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правильных многогранников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65400"/>
            <a:ext cx="3604200" cy="1812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правильных многогранников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многогранников все грани одинаковы, а в каждой вершине сходится одно и то же число рёбер.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Правильных многогранников только пять; они отличаются числом граней, но сохраняют одинаковое строение всех граней и вершин.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на примерах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выпуклых многогранников формула Эйлера позволяет быстро проверить правильность подсчёта вершин, рёбер и граней.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примерах значение одинаково и равно 2, значит формула работает для выпуклых многогранников.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23754"/>
            <a:ext cx="750900" cy="667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развёртки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Плоский шаблон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 — это плоская фигура, из которой можно собрать объёмную модель. На ней сразу видно, какие грани входят в состав многогранника.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изготовления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Развёртку можно перенести на картон, вырезать и согнуть по линиям. Такой способ часто используют при изготовлении учебных макетов и упаковок.
</a:t>
            </a:r>
            <a:endParaRPr lang="en-US" sz="1474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грани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развёртке изображаются все грани фигуры, соединённые по рёбрам. Это помогает понять, как поверхности соприкасаются между собой в готовой модели.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одного и того же многогранника может быть не одна развёртка. Например, у куба существуют разные варианты, но все они состоят из шести квадратов.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развёртки к 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плоская заготовка превращается в объёмную фигуру при работе с бумагой или картоном.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площадь и объём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многогранника находят как сумму площадей всех его граней. Это нужно, когда требуется узнать, сколько материала понадобится для изготовления модели или упаковки.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показывает, какое пространство занимает фигура. Чем больше объём, тем больше предмет может вместить внутри себя, если его форма позволяет это определить.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параллелепипеда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прямоугольного параллелепипеда объём вычисляют по формуле V = a × b × c. Здесь a, b и c обозначают длину, ширину и высоту.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величины часто сравнивают в задачах на измерение. Они помогают понимать размеры коробок, деталей, помещений и других пространственных объектов.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многогранники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Многогранные формы удобны там, где важны устойчивость, простота изготовления и точное соединение деталей.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одинаково полезны в быту, учёбе и науке: их форма упрощает конструирование, хранение и изучение объектов.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примерам из школьного курса; не является статистикой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в природе и науке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4467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кристаллов видны ровные грани и острые рёбра, поэтому они напоминают многогранники. Такая форма связана с внутренним строением вещества и порядком в расположении частиц.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6262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инженерии многогранные формы используют для каркасов, опор и деталей. Они помогают создавать прочные конструкции, которые сохраняют форму и хорошо соединяются друг с другом.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4467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молекул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химии и биологии многогранные модели помогают наглядно показывать сложные структуры. Они упрощают изучение связей между частями молекулы и делают схему более понятной.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куба, призмы и пирамиды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общие признаки и различия трёх самых известных многогранников.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 — частный случай призмы; у призмы два основания, а у пирамиды одно. Число элементов меняется по-разному в зависимости от основания.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ребро и диагональ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Ребро — это сторона грани, а диагональ соединяет две вершины, которые не лежат на одной грани. Эти линии нужно различать по их положению в фигуре.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Относят кривые тела к многогранникам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Шар, цилиндр и конус не являются многогранниками, потому что их поверхность не состоит только из плоских многоугольников. У них есть кривые поверхности.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призмы всегда два равных основания, а у пирамиды только одно. Если этот признак перепутать, легко ошибиться при определении вида фигуры.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без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пересчитать грани, рёбра и вершины и сравнить их с определением. Такой способ помогает избежать ошибок в задачах и рисунках.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вокруг нас и в задачах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соединяют строгую геометрию и реальные предметы: от кубика и коробки до моделей кристаллов и конструкций. Понимание их элементов помогает решать задачи точно и уверенно.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2026-05-29T04:31:36Z</dcterms:created>
  <dcterms:modified xsi:type="dcterms:W3CDTF">2026-05-29T04:31:36Z</dcterms:modified>
</cp:coreProperties>
</file>