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вокруг нас: что изучает 3 класс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живёт рядом с нами и открывает целый мир звучаний.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важна школьникам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тренирует слух, память и внимание. Она учит различать звуки, настроение, темп и особенности инструментов, а ещё помогает лучше слушать и понимать мир вокруг.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5175" y="1791059"/>
            <a:ext cx="468000" cy="37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007" y="1747259"/>
            <a:ext cx="46200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музыки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звука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 музыке бывают высокими и низкими. Благодаря этому мелодия становится узнаваемой, а голоса и инструменты можно легко сравнивать на слух.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и паузы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состоит не только из звуков, но и из пауз. Длительность помогает выстраивать порядок звучания, а тишина делает музыку выразительной и понятной.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танец, марш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образа легко узнают даже младшие школьники. Песня звучит напевно, танец — подвижно, а марш помогает держать ровный и уверенный шаг.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 ритм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линия звуков, которую можно напеть. Ритм показывает, как звуки и паузы чередуются, словно шаги в музыкальном путешествии.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главная песенная линия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— это последовательность звуков, которую можно пропеть или насвистеть. Она словно ведёт музыку вперёд и помогает сразу узнать знакомую песню. Иногда мелодия звучит весело, иногда спокойно, а иногда торжественно.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её услышать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особенно понятны короткие мелодии с повторяющимися фразами. Такие напевы часто встречаются в детских песнях и мультфильмах, поэтому их легко запомнить и повторить.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запоминается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ритм появляется вокруг нас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ритм в обычной ходьбе: шаги повторяются ровно и последовательно.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шаги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1090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ритм удобно показывать хлопками, счётом и простыми движениями.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1200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хлопки и счёт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1475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длинные звуки складываются в узор, который можно отбить или прохлопать.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663675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— музыкальный рисунок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6812050" y="2835750"/>
            <a:ext cx="18843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делает музыку живой, помогает удержать темп и подчеркнуть характер звучания.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6815350" y="2243700"/>
            <a:ext cx="18843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выразительность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Темп, громкость и настроение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1076400" y="2249467"/>
            <a:ext cx="41166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как быстро движется музыка: быстро, умеренно или медленно. Один и тот же напев может звучать по-разному, если его исполнить в другом темпе. Тогда меняется и общее впечатление.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76400" y="1703867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темп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076400" y="3827452"/>
            <a:ext cx="41166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тоже влияет на настроение. Тихое звучание кажется спокойным, а громкое — более смелым и ярким. Даже знакомая мелодия может стать совсем другой, если изменить силу звучания.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76400" y="3281853"/>
            <a:ext cx="3586200" cy="5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громкость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9938" y="1744250"/>
            <a:ext cx="417375" cy="556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60169" y="1744250"/>
            <a:ext cx="486937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97020"/>
            <a:ext cx="563700" cy="450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обычно связана со словами и рассказывает о людях, природе или событиях. Её легко узнать по напевной мелодии и выразительному характеру.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часто имеет чёткий и живой ритм. Под такую музыку хочется двигаться, кружиться или шагать легко и свободно, словно музыка сама ведёт вперёд.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помогает идти ровно, дружно и уверенно. В его музыке обычно слышен ясный ритм, который словно подсказывает каждому следующий шаг.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жанры, знакомые третьеклассникам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и авторская песня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рождается не у одного автора, а у многих людей сразу. Её поют дома, в деревне, на празднике, а потом передают дальше, как добрую семейную историю. Так мелодия живёт долго и становится частью памяти народа.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помнят многие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авторской песни всегда есть композитор и поэт. Они придумывают и слова, и музыку, поэтому произведение имеет конкретных создателей. Такие песни часто звучат очень по-разному: спокойно, торжественно, весело или немного задумчиво.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 именем автора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школе часто звучат колыбельные, игровые песни и мелодии о Родине, семье и природе. Они помогают детям узнавать знакомые образы: тихую ночь, весёлую игру, дом, солнце и тёплые чувства.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песни с близкими темами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инструменты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музыки дети учатся сравнивать звучание инструментов. Это развивает слух и помогает замечать, как один и тот же мотив меняется в разных исполнениях.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Флейта, барабан, бубен и балалайка помогают услышать разные тембры. Тембр — это «окраска» звука, по которой мы узнаём инструмент даже без картинки.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Фортепиано, скрипка и гитара звучат по-разному, потому что у каждого инструмента свой способ игры. Одни звуки извлекают ударом, другие — смычком или перебором струн.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путь от слов и мелодии к слушателю и его впечатлению.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музыкальное произведение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композитор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— это человек, который придумывает музыку: он выбирает мелодию, ритм, темп и настроение, чтобы звуки складывались в цельное произведение.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школе чаще всего встречаются имена Петра Ильича Чайковского, Михаила Глинки, Сергея Прокофьева и Дмитрия Кабалевского. Их музыка понятна детям и запоминается с первого слушания.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знакомятся с композитором, они учатся не только слушать, но и замечать, как музыка рассказывает о людях, природе, играх и событиях. Это делает уроки живыми и интересными.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этих композиторов помогают услышать, как музыка может быть радостной, грустной, торжественной или сказочной. Иногда одна пьеса меняет настроение прямо на глазах, будто маленький спектакль без слов.
</a:t>
            </a:r>
            <a:endParaRPr lang="en-US" sz="13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 и музыка для детей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пьеса звучит чётко и собранно, словно маленькие солдатики идут строем по комнате. В музыке легко услышать шаг и уверенный ритм, поэтому детям просто представить игрушечный парад.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 деревянных солдатиков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мелодия становится тихой и печальной, будто кукле вдруг стало плохо. Дети сразу понимают настроение пьесы и учатся слышать, как музыка может передавать заботу, грусть и сочувствие.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куклы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этой пьесы кажется светлой и нежной, как радость от долгожданного подарка. Она напоминает игру с новой игрушкой, когда хочется рассматривать её, бережно держать в руках и улыбаться.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кукла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И. Чайковский, цикл «Детский альбом»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вошли в «Детский альбом» Чайковского и помогают школьникам тренировать внимание на коротких, ярких примерах.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пьесы удобно слушать на уроке: можно быстро заметить настроение, темп, громкость и повторяющиеся фразы.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
</a:t>
            </a:r>
            <a:endParaRPr lang="en-US" sz="9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на школьных праздниках помогают ребятам начать дело вместе, почувствовать общий настрой и не стесняться голоса. Когда класс поёт дружно, даже обычный день становится немного торжественнее.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хорового пения третьеклассники учатся входить точно, тянуть звук ровно и заканчивать одновременно. Это похоже на маленькую командную работу, где важны внимание, дыхание и дружба.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часть школьной жизни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детям запомнить слова и мелодию без спешки.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разучивается песня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часто дружит с литературой: в песне есть слова, а в мелодии можно услышать характер героя, как будто он разговаривает без обычной речи.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особенно близок музыке, потому что движение откликается на ритм. Когда мелодия звучит чётко, тело будто само хочет шагнуть, повернуться или подпрыгнуть.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театре музыка помогает раскрыть действие: она подсказывает, где герой радуется, волнуется или удивляется. Благодаря ей сцена становится ярче и понятнее.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живописью музыку сближает образность. Иногда пьеса напоминает картину — тихий сад, снежный вечер или сказочный уголок, который легко представить с закрытыми глазами.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другие виды искусства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 праздниках и в семье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звучит мягко и убаюкивает, как тёплое одеяло. Дома такая музыка помогает успокоиться, отдохнуть и почувствовать заботу близких.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музыка дома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и игровые песни звучат ярко, бодро и весело. Они сразу собирают всех вместе: хочется улыбаться, хлопать в ладоши и участвовать в общем веселье.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игра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звучания музыки нужно сидеть спокойно и не разговаривать. Тогда можно услышать не только мелодию, но и тихие детали, которые легко потерять в шуме.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можно подпевать, хлопать в ритме или двигаться, но только тогда, когда это уместно. Хороший слушатель понимает, когда нужно слушать внимательно, а когда — участвовать.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уважать других слушателей: не мешать им и не перебивать исполнение. Если все ведут себя вежливо, музыка звучит ясно, а настроение остаётся хорошим.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хорошего слушателя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интересно в уроке музыки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начинает петь вместе, сразу чувствуется общий ритм и дружный настрой. У кого-то голос звучит чуть смелее, у кого-то тише, но вместе получается настоящий школьный хор.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поёт весь класс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уроке нужно угадать инструмент только по звучанию. Это похоже на игру в угадайку, где флейта, барабан или скрипка подсказывают ответ своим неповторимым тембром.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загадка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удобно показывать хлопками, шагами и простыми движениями. Тогда музыка становится не только слышимой, но и почти видимой: её легко почувствовать всем телом и запомнить надолго.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движении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замечать в обычных звуках ритм, мелодию, темп и настроение. В третьем классе это особенно интересно: каждый урок открывает что-то новое и звучит по-настоящему дружно.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учит слышать мир внимательнее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2026-05-24T21:10:38Z</dcterms:created>
  <dcterms:modified xsi:type="dcterms:W3CDTF">2026-05-24T21:10:38Z</dcterms:modified>
</cp:coreProperties>
</file>