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суставы, мышцы и связки обеспечивают движение и поддержку тела.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изучения опорно-двигательного аппарата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началось в Древнем Египте с описаний переломов. Гиппократ систематизировал знания о костях, а Везалий создал первые анатомические атласы. Современные технологии, такие как рентген и МРТ, позволяют лучше понять строение и болезни.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опорно-двигательного аппарата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прикрепляются к костям, обеспечивая активное движение за счёт сокращений и расслаблений.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между собой, обеспечивая необходимую подвижность и амортизацию движений.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это жесткий каркас, состоящий из костей, поддерживающий тело и защищающий внутренние органы.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 сухожилия стабилизируют суставы и передают силу мышечных сокращений на 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 и их функции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короткие кости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кости, как бедренная, выполняют роль рычагов движения, тогда как короткие кости, например запястья, обеспечивают точность и стабильность.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 смешанные кости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кости, такие как череп, защищают внутренние органы, а смешанные кости, например позвонки, сочетают разные функции и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костной системы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создают прочный каркас, поддерживающий форму тела и позволяющий сохранять устойчивость при движениях.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важные органы, включая мозг, сердце и лёгкие, от механических повреждений.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красном костном мозге происходит образование кровяных клеток, что жизненно важно для организма.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служат хранилищем минеральных веществ, особенно кальция и фосфора, поддерживая обменные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Кисти и стопы содержат большинство мелких костей, что обеспечивает высокую подвижность и гибкость конечностей.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различных видов костей у подростка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костей в конечностях способствует точным и разнообразным движениям 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данные,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мышечной системы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отвечают за движения тела, сокращаясь по команде головного мозга и позволяя перемещаться.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расположены в органах и регулируют их работу, обеспечивая жизненно важные процессы внутри тела.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миокард постоянно сокращается, обеспечивая циркуляцию крови и поддержку жизни всего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группы мышц, их примеры и основные функции в организме человека.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мышц и их функции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мышечная группа специализирована для выполнения определённых движений и поддержания 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Суставы: многообразие форм и функций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суставы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суставы, как плечевой, обеспечивают широкий диапазон движений во всех плоскостях, позволяя поднимать и вращать конечности свободно.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суставы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суставы, расположенные между костями запястья, обеспечивают скольжение и лёгкие движения, необходимые для точных действий кисти.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Цилиндрические суставы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Цилиндрические суставы, например локтевой, обеспечивают сгибание и разгибание, ограничивая движения в одном направлении для стабильности.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связок и сухожилий в движении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обеспечивают прочное соединение костей, предотвращая излишнюю подвижность и сохраняя стабильность суставов.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крепят мышцы к костям, передавая силу сокращения и позволяя выполнять различные движения тела.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Ахиллово сухожилие играет ключевую роль в толчковых движениях, например при ходьбе и беге, обеспечивая амортизацию и силу.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сокращения скелетной мышцы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нервного импульса и сокращения мышечных волокон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опорно-двигательной системы у подростков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11-13 лет наблюдается активный рост длинных костей, что способствует увеличению роста тела и формированию прочной костной 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 связки укрепляются, формируются осевые кости, однако быстрый рост иногда приводит к дискомфорту из-за несогласованности развития тканей.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масса также значительно увеличивается, обеспечивая лучшую поддержку скелета и улучшая физическую силу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правильной осанки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равномерно распределяет нагрузку на позвоночник и конечности, предотвращая искривления и сохраняет естественные изгибы позвоночника.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правильное положение тела при сидении помогают сформировать здоровую осанку, снижая риск хронических болей и утомляемости.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 опорно-двигательного аппарата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у подростков часто возникает из-за неравномерного роста и слабых мышц спины, вызывая искривление позвоночника и дискомфорт.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сопровождается уплощением сводов стопы и связано с недостаточным укреплением мышц стоп, что приводит к утомляемости ног.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– вывихи, растяжения и переломы – чаще всего случаются при падениях или неправильной технике спортивных упражнений у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865924"/>
            <a:ext cx="3975900" cy="15143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причины разных заболеваний опорно-двигательного аппарата у подростков.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симптомов: сколиоз, плоскостопие, травмы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правильное лечение существенно улучшают исход и качество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наблюдения по подростковому ортопедическому здоровью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на здоровье скелета и мышц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укрепляют кости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способствует повышению минеральной плотности костей, что снижает риск переломов в будущем. Например, баскетболисты отличаются крепкими костями из-за постоянных нагрузок и прыжков.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гибкости и выносливости суставов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занятия способствуют повышению эластичности суставных тканей, что улучшает подвижность и снижает боли при движении, обеспечивая долгосрочное здоровье.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правильного мышечного корсета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гимнастов развиты мышцы-стабилизаторы, которые удерживают суставы в правильном положении, уменьшая вероятность травм и улучшая координацию движений.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для опорно-двигательного аппарата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улучшает усвоение кальция; его источники — рыба, яйца и солнечный свет, что важно для полноценного развития костей.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участвует в формировании костной ткани и работает в паре с кальцием, а белок необходим для роста и восстановления мышц.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 плотности костей и содержится в молочных продуктах и сыре, обеспечивая профилактику остеопороза и укрепление скелета.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этих нутриентов ведёт к хрупкости костей, слабости мышц и снижает общую физическую работоспособность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опорно-двигательного аппарата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аэробные упражнения и ежедневные прогулки укрепляют сердце, улучшают обмен веществ и поддерживают мышцы в тонусе.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осанки и организация рабочего места помогают избежать чрезмерной нагрузки на позвоночник и предотвращают искривления.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укрепление мышц спины и живота способствуют стабильности позвоночника и правильной осанке.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удобной обуви, достаточное потребление воды и профилактические осмотры у ортопеда снижают риск травм и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опорно-двигательном аппарате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рождается с 270 костями, некоторые из которых срастаются к взрослому возрасту, образуя 206 костей – это оптимизирует структуру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кость называется бедренной и достигает примерно четверти роста тела, а самая маленькая — стремечко в ухе, всего около 3 миллиметров.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здоровый опорно-двигательный аппарат — залог активной жизни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гармоничного развития нужно знать структуру системы, правильно питаться, заниматься спортом и заботиться о своей осанке с раннего возраста.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2026-05-09T22:19:17Z</dcterms:created>
  <dcterms:modified xsi:type="dcterms:W3CDTF">2026-05-09T22:19:17Z</dcterms:modified>
</cp:coreProperties>
</file>