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однодольные и семейство лилейные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 лилейные: как узнать их в природе?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растут однодольные и зачем их изучать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встречаются на лугах, в лесах, на полях, у воды и в садах. Среди них есть привычные злаки, лилии, тюльпаны, лук и чеснок. Их изучение помогает понимать строение растений и их значение для 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438" y="1371600"/>
            <a:ext cx="2849285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однодольных растений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семядоля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семени однодольного растения развивается только одна семядоля. Этот признак заметен не всегда сразу, но именно он помогает отличить однодольные растения от двудольных на ранних этапах развития.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 многих однодольных узкие и вытянутые. Их жилки располагаются параллельно или дугами, поэтому листовая пластинка выглядит более простой и ровной по сравнению с сетчатыми листьями других растений.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 стебля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однодольных часто состоят из частей, кратных трём, а проводящие пучки в стебле расположены рассеянно. Поэтому у многих видов стебель не утолщается так сильно, как у других растений.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обычно мочковатая: от основания стебля отходит много тонких корней почти одинаковой толщины. Такая система хорошо удерживает растение в почве и быстро впитывает воду.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 двудольных растений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по которым школьники сравнивают две группы покрытосеменных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ботаники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семени, листа, корня и цветка однодольные легко отличить от двудольных.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3661" y="1502100"/>
            <a:ext cx="2595703" cy="199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стебли однодольных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и узкие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однодольных листья напоминают узкие ленты. Так выглядят листья злаков, тюльпана и ландыша. Параллельные жилки идут почти рядом, а листовая пластинка часто выглядит аккуратной и простой.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стебель без сильного утолщения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у многих видов остаются сравнительно тонкими и ровными. Это связано с тем, что у них обычно нет настоящего камбия, который обеспечивает заметный рост в толщину у других растений.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 для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изучения признаков хорошо подходят тюльпан и ландыш. У них легко заметить узкие листья, прямой стебель и общее изящество внешнего вида, поэтому они часто используются на уроках ботаники.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растение из однодольных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которые сравнивают при определении растения.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относятся к семейству лилейные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лилейным относят лилию, тюльпан, гиацинт и рябчик. Эти растения ценят за крупные, яркие цветки, поэтому их часто выращивают в садах, парках и на клумбах.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 чеснок тоже связывают с этой группой в школьном курсе. Их выращивают на огородах, потому что подземные органы накапливают питательные вещества и используются человеком в пищу.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и пролеска встречаются в лесах и на лесных полянах. Они особенно заметны весной, когда в природе появляется много света и почва ещё достаточно влажная.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близких растений есть виды, которые используют в народной медицине или охраняют из-за редкости. Это показывает, что семейство важно не только для красоты, но и для 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растения лилии и их 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лилии выполняет свою работу: одни органы питают растение, другие помогают ему расти и размножаться.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ботаники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и важными для жизни лилии остаются цветок и луковица.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92" y="1691676"/>
            <a:ext cx="640800" cy="64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5192" y="1709998"/>
            <a:ext cx="622500" cy="62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органы лилейных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52892" y="2519999"/>
            <a:ext cx="35973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состоит из укороченного стебля и мясистых чешуй. В них запасаются вода и питательные вещества, поэтому растение быстро трогается в рост весной.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915192" y="2520105"/>
            <a:ext cx="35973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помогает пережить неблагоприятный период и сохраняет растение в почве. Из него могут появляться новые побеги, что помогает виду распространяться и восстанавливаться.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лилейных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околоцветник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лилейных обычно яркий и хорошо заметный. Его околоцветник состоит из шести почти одинаковых листочков, которые защищают внутренние части и делают цветок привлекательным.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тычинок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цветка располагаются шесть тычинок. Они образуют пыльцу, необходимую для опыления и дальнейшего образования семян, поэтому являются важной частью размножения растения.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пестик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цветка находится один пестик. После опыления именно он участвует в образовании плода и семян, благодаря которым растение даёт потомство.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 запах помогают привлекать насекомых-опылителей. Для наблюдения удобно использовать схему цветка лилии, где хорошо видны все его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семейства лилейные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объединяет и декоративные, и полезные растения, которые человек выращивает в садах и на огородах.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 семейства лилейные и их основные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семейство Лилейные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размножение лилейных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Цветок привлекает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 запах помогают насекомым находить цветок и переносить пыльцу с одного растения на другое.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Происходит 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попадает на рыльце пестика, после чего начинается образование плода и семян.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Образуются семена и вегетативные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созревания семян многие виды одновременно дают дочерние луковички или новые побеги из корневища.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Растение расселяется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 подземные органы помогают лилейным быстро распространяться и сохранять вид в 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лилейные растения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лилейные ценят не только за красоту, но и за практическую пользу в быту и 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декоративные растения, но важны также пищевые виды и охрана редких представителей.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9086" y="1371600"/>
            <a:ext cx="1644642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в природе и в жизни человека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заметны в весенних лесах, на лугах и в садах благодаря ярким цветкам и красивым формам листьев, которые делают их узнаваемыми среди других растений.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 чеснок используют как пищевые растения, а тюльпаны, лилии и гиацинты выращивают для украшения клумб, парков и комнатных композиций.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виды чувствительны к вытаптыванию, сбору цветов и выкапыванию луковиц, поэтому на некоторых участках их становится заметно меньше.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сохранения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Сберечь редкие лилейные помогают бережное отношение, отказ от сбора дикорастущих растений и охрана мест, где они естественно растут.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растения из луковицы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луковичных лилейных растений в течение года.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майский как пример лилейных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майский чаще всего встречается в лиственных лесах и на затенённых участках, где почва достаточно влажная и защищена от прямого солнечного света.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ландыша ядовиты, поэтому растение нельзя пробовать на вкус и лучше рассматривать только как красивый, но опасный лесной цветок.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растения обычно два широких листа, тонкий стебель и кисть белых душистых цветков-колокольчиков, которые легко заметить среди весенней лесной зелени.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цветения некоторых лилейных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только примерные периоды цветения, удобные для сравнения на 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семейства появляются в природе последовательно: от ранней весны до лета, поэтому лилейные долго заметны в тёплый сезон.
</a:t>
            </a:r>
            <a:endParaRPr lang="en-US" sz="11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вместе с жилкованием листьев и строением цветка делает лилейные удобным примером для школьного распознавания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признаки однодольных растений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семядольный признак помогает быстро отличить однодольные растения от многих других групп.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 редким видам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помогают сохранить редкие лилейные в 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охрана растений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бережно относиться к местам обитания и не собирать дикорастущие растения, редкие лилейные сохранятся для 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классе однодольных и семейства лилейных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узнаются по одной семядоле, особому жилкованию листьев и мочковатым корням. Лилейные выделяются красивыми цветками и важны для природы, человека и бережной охраны.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2026-05-31T20:42:04Z</dcterms:created>
  <dcterms:modified xsi:type="dcterms:W3CDTF">2026-05-31T20:42:04Z</dcterms:modified>
</cp:coreProperties>
</file>