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86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3586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точно и без лишних слов — через числа, знаки и формулы.
</a:t>
            </a:r>
            <a:endParaRPr lang="en-US" sz="35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правила, смысл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соединяет слова, символы и правила чтения в одну точную систему. В ней можно быстро записывать числа, зависимости, уравнения и неравенства, не теряя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для задач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всем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пример понимают одинаково в любой стране: запись 2+3 не нуждается в переводе. Это делает математику удобным международным языком для учёбы, науки и общения.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и точно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экономит время и убирает лишние слова. Вместо длинного объяснения можно написать a+b или 2x, и сразу видно, что именно нужно найти или сравнить.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проверять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проверять рассуждения без догадок. Если смысл записан символами, легче заметить ошибку, сравнить ответы и убедиться, что решение действительно верное.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идут символы: цифры, буквы, знаки действий и сравнения. Они служат «словами» математики и позволяют записывать информацию очень коротко.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работают правила записи и чтения. Они подсказывают порядок действий, расстановку скобок и то, как понимать выражение или уравнение.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2099400"/>
            <a:ext cx="2285400" cy="22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важен смысл. Каждая запись должна соответствовать реальной задаче, иначе формула будет выглядеть правильно, но ничего не объяснит.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языка
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математики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
</a:t>
            </a:r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образуют основу записей: с их помощью пишут числа, измерения и результаты вычислений. Без них невозможно задать точное значение величины или ответа.
</a:t>
            </a:r>
            <a:endParaRPr lang="en-US" sz="1022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Латинские буквы часто обозначают неизвестные, переменные и параметры. Одна буква может заменить целое описание и сделать запись короче.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буквы встречаются в формулах, геометрии и обозначениях углов. Они помогают различать величины, когда обычных букв уже недостаточно.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+, −, ×, :, =, &lt;, &gt; и скобки показывают действия и сравнение. Именно они задают структуру записи и порядок чтения.
</a:t>
            </a:r>
            <a:endParaRPr lang="en-US" sz="1090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Степени, индексы и символ ∈ расширяют язык. С их помощью можно записывать квадраты, номера, принадлежность множеству и другие важные отношения.
</a:t>
            </a:r>
            <a:endParaRPr lang="en-US" sz="9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всегда меняют порядок, поэтому одна и та же запись может давать разные результаты.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порядка действий в арифметике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читаются операции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числах результат зависит от порядка действий. Сначала считают умножение, а скобки могут изменить ответ.
</a:t>
            </a:r>
            <a:endParaRPr lang="en-US" sz="12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4312" y="3261000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956" y="3261000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выражений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числа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состоит только из чисел и знаков действий. Его можно вычислить сразу, например 7−4 или 8×(2+1), потому что неизвестных в записи нет.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ответу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 — это не ответ, а способ вычисления. В нём ещё нет знака равенства, потому что оно только задаёт действие, а не утверждает готовый результат.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вместо чисел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Буквенное выражение содержит буквы, которые обозначают величины или неизвестные. Записи вроде 5a и x+3 показывают, как будет меняться результат.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 пропусков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запись может быть длинной или короткой, но смысл должен оставаться ясным. Именно поэтому важно читать выражения аккуратно, не пропуская знаки и скобки.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в деле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400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переменная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заменяет число в записи и позволяет работать с разными значениями. Это удобно, когда одно правило должно подходить для многих случаев сразу.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305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Подставляя значение вместо буквы, можно быстро проверить выражение. Например, в 2x при x=4 получается 8, а при x=7 — 14.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75209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запись для многих случаев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 становится универсальной: меняется только число, а правило остаётся прежним. Так математика описывает сразу целый набор похожих ситуаций.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знака «=»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равенства показывает, что две части имеют одно и то же значение. Его нельзя ставить только по внешнему виду: важно, чтобы левая и правая части действительно совпадали.
</a:t>
            </a:r>
            <a:endParaRPr lang="en-US" sz="1179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 неизвестным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есть неизвестное, получается уравнение. Например, x+5=12 — это вопрос, какое число нужно подставить вместо x, чтобы равенство стало верным.
</a:t>
            </a:r>
            <a:endParaRPr lang="en-US" sz="1231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и правая части читаются как самостоятельные выражения, а затем сравниваются между собой. Такой способ помогает понимать запись точно, без догадок.
</a:t>
            </a:r>
            <a:endParaRPr lang="en-US" sz="1250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 — это число, которое делает равенство правильным. После подстановки ответ всегда стоит проверить обе части отдельно, чтобы не пропустить ошибку.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помогают записывать не одно число, а целый допустимый промежуток.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«Математический язык»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и границы значений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знаки сравнения читаются по-разному, но каждый задаёт чёткое отношение между величинами или границами.
</a:t>
            </a:r>
            <a:endParaRPr lang="en-US" sz="12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различить записи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записи помогают сразу понять цель работы: считать, искать неизвестное или сравнивать величины.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записи видно, что нужно сделать: вычислить, решить или сравнить.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превращают слова в запись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Записываем символами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знак и запись, которые точно передают смысл: равенство, неравенство, принадлежность или условие.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Сверяем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проверяют, совпадает ли запись с исходным вопросом. Например, «больше 10» превращается в x+3&gt;10.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Формулируем 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обычный вопрос переводят в точную математическую фразу: «если… то…», «для всех…», «существует…».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знаки множеств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удобно воспринимать как группу объектов, которые объединены одним признаком: числа, фигуры, решения задачи или точки на прямой.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∈ показывает, что элемент входит в множество: 3 ∈ {1,2,3,4}. Это короткий и точный способ сказать «принадлежит».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⊂ помогает показать, что одно множество содержится в другом. Такая запись особенно полезна, когда нужно описывать ответы и ограничения.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описывают связь между величинами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объектами, записью и результатом можно показать как цепочку правил и сравнений.
</a:t>
            </a:r>
            <a:endParaRPr lang="en-US" sz="3244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311873"/>
            <a:ext cx="3856200" cy="92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функция может быть записана формулой, таблицей или графиком. Это разные формы описания одной зависимости.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x, правило сразу даёт значение y; таблица только показывает это на нескольких примерах.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зависимость — три способа записи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помогают сравнивать только совместимые величины и не допускать бессмысленных действий в вычислениях.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элемента нужны, чтобы запись была понятной.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6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увидеть при чтении формул
</a:t>
            </a:r>
            <a:endParaRPr lang="en-US" sz="3360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похожие знаки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и индекс выглядят похоже, но означают разное. В a² квадрат относится к a, а x1, x2 лишь уточняют номер или вариант величины.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управляют порядком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замечать скобки, формула меняет смысл. Запись 3+2×5 читается иначе, чем (3+2)×5, потому что скобки собирают части выражения в одну группу.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типичных ошибок в записи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4310211" y="1450500"/>
            <a:ext cx="1527789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Неверный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обязателен: сначала скобки, потом степени, затем умножение и деление, и только после этого сложение и вычитание.
</a:t>
            </a:r>
            <a:endParaRPr lang="en-US" sz="1119" dirty="0"/>
          </a:p>
        </p:txBody>
      </p:sp>
      <p:sp>
        <p:nvSpPr>
          <p:cNvPr id="13" name="Text 3"/>
          <p:cNvSpPr txBox="1"/>
          <p:nvPr/>
        </p:nvSpPr>
        <p:spPr>
          <a:xfrm>
            <a:off x="2411848" y="1450500"/>
            <a:ext cx="1527789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Скобки имеют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нельзя терять: они меняют порядок действий. Из-за этого 3+2×5 и (3+2)×5 дают разные результаты.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0150" y="1450500"/>
            <a:ext cx="1527789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Равенство и 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равенства используют только тогда, когда значения совпадают. Если сравниваются числа или выражения, нужен &lt;, &gt;, ≤ или ≥.
</a:t>
            </a:r>
            <a:endParaRPr lang="en-US" sz="1121" dirty="0"/>
          </a:p>
        </p:txBody>
      </p:sp>
      <p:sp>
        <p:nvSpPr>
          <p:cNvPr id="15" name="Text 5"/>
          <p:cNvSpPr txBox="1"/>
          <p:nvPr/>
        </p:nvSpPr>
        <p:spPr>
          <a:xfrm>
            <a:off x="4290099" y="3392920"/>
            <a:ext cx="1527790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Ошибка в 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читают внимательно: a² — это квадрат a, а не 2a. Неверное чтение сразу приводит к ошибке в ответе.
</a:t>
            </a:r>
            <a:endParaRPr lang="en-US" sz="1173" dirty="0"/>
          </a:p>
        </p:txBody>
      </p:sp>
      <p:sp>
        <p:nvSpPr>
          <p:cNvPr id="16" name="Text 6"/>
          <p:cNvSpPr txBox="1"/>
          <p:nvPr/>
        </p:nvSpPr>
        <p:spPr>
          <a:xfrm>
            <a:off x="2408400" y="3392920"/>
            <a:ext cx="1527790" cy="11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Смешение типов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Выражение, уравнение и неравенство — не одно и то же. В x+4=9 нужно искать неизвестное, а x+4 — лишь запись вычисления.
</a:t>
            </a:r>
            <a:endParaRPr lang="en-US" sz="11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перевести фразу в запись и обратно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слов к символам и обратно на простых примерах.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начинается с 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язык помогает говорить коротко, точно и без лишних слов. Если читать запись внимательно и проверять смысл, ошибки становятся заметны сразу.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2026-07-25T17:48:38Z</dcterms:created>
  <dcterms:modified xsi:type="dcterms:W3CDTF">2026-07-25T17:48:38Z</dcterms:modified>
</cp:coreProperties>
</file>