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устойчивости биосферы
</a:t>
            </a:r>
            <a:endParaRPr lang="en-US" sz="3746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оболочка Земли сохраняет равновесие через связи, потоки и саморегуляцию.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не стоит на месте — и именно поэтому устойчива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пожары, засухи и изменения численности видов постоянно меняют природу. Однако биосфера не распадается: её удерживают обратные связи, круговороты веществ и разнообразие организмов.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как открытая саморегулирующаяся система
</a:t>
            </a:r>
            <a:endParaRPr lang="en-US" sz="252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извне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получает основной приток энергии от Солнца, а затем рассеивает её в виде тепла. Это делает систему открытой и зависимой от постоянного энергетического потока.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функциональные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создают органическое вещество, консументы используют его как источник энергии, а редуценты разлагают остатки. Вместе они образуют непрерывную цепь превращений, поддерживающую жизнь.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 неживой средой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непрерывно переходят между живой и неживой природой через почву, воду и атмосферу. Именно этот обмен позволяет экосистемам сохранять работу даже при внешних колебаниях.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через 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не является неподвижной системой: её устойчивость выражается в способности сохранять основные функции, перестраиваясь при изменении условий среды и состава сообществ.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991" y="1466300"/>
            <a:ext cx="506363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энергия проходит через экосистему
</a:t>
            </a:r>
            <a:endParaRPr lang="en-US" sz="348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потока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запускает фотосинтез и становится началом всей цепи преобразования энергии в биосфере.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и водоросли превращают световую энергию в химическую, создавая органическое вещество для всех остальных уровней.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энергию, поедая растения или других животных, но значительная её часть тратится на движение, рост и поддержание жизни.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в виде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трофическом уровне часть энергии неизбежно рассеивается, поэтому к верхним звеньям цепи доходит всё меньше доступной энергии.
</a:t>
            </a:r>
            <a:endParaRPr lang="en-US" sz="10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пирамида: уменьшение энергии по трофическим уровням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высокой продуктивности экосистемы верхние звенья пищевой цепи зависят от устойчивой базы внизу.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резко уменьшается по мере продвижения вверх, поэтому длинные пищевые цепи редки.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экологии; значения приведены в условных единицах для иллюстрации правила примерно 10%.
</a:t>
            </a:r>
            <a:endParaRPr lang="en-US" sz="6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веществ как основа самоподдержания биосферы
</a:t>
            </a:r>
            <a:endParaRPr lang="en-US" sz="2211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из среды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углерод, азот и фосфор находятся в атмосфере, океане, почвах и горных породах, откуда становятся доступными живым организмам.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 живые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животные и микроорганизмы поглощают вещества, строят ткани и участвуют в обмене веществ, превращая элементы в часть биомассы.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 окружающую среду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дыхания, выделения и отмирания организмов вещества возвращаются в почву, воду и воздух, где снова становятся доступными другим формам жизни.
</a:t>
            </a:r>
            <a:endParaRPr lang="en-US" sz="1018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и замедление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звено цикла ослаблено, замедляется весь обмен веществ, а устойчивость экосистемы снижается.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биогеохимические циклы и их значение для устойчивости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цикл имеет свой резервуар и свои процессы, но все они поддерживают круговорот веществ и продуктивность экосистем.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цикла взаимосвязаны: нарушение любого из них отражается на продуктивности, почвах и стабильности сообществ.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базовых данных школьной биологии и экологии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связи и саморегуляция природных сообществ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сообществе видов и связей, тем легче ему перенести временные потери и быстрее восстановить баланс после нарушений.
</a:t>
            </a:r>
            <a:endParaRPr lang="en-US" sz="1092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Компенсация колебаний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экосистемы не устраняют изменения полностью, а сглаживают их, не позволяя отдельным всплескам разрушать всю систему сразу.
</a:t>
            </a:r>
            <a:endParaRPr lang="en-US" sz="1074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процесс сам себя усиливает: например, массовое развитие водорослей ухудшает условия в водоёме и ещё больше меняет его состояние.
</a:t>
            </a:r>
            <a:endParaRPr lang="en-US" sz="1074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численность одного вида растёт, усиливается ограничивающее действие среды: увеличивается конкуренция, возрастает давление хищников или сокращается ресурсная база.
</a:t>
            </a:r>
            <a:endParaRPr lang="en-US" sz="106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саморегуляции численности в природном сообществе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обратная связь между растениями и травоядными поддерживает колебательное равновесие в экосистеме.
</a:t>
            </a:r>
            <a:endParaRPr lang="en-US" sz="8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146" y="884475"/>
            <a:ext cx="2215059" cy="19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после засухи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устойчивом лесу рядом существуют деревья разных возрастов, кустарники, травы и мхи, поэтому потеря одного вида не обрушивает всю систему. Одни растения переносят сухость лучше, другие быстрее восстанавливаются после стресса, и сообщество сохраняет структуру.
</a:t>
            </a:r>
            <a:endParaRPr lang="en-US" sz="1140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Луг, который не сдаётся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богатом видами лугу насекомые опыляют растения, почвенные организмы поддерживают плодородие, а травы по-разному реагируют на холод и жару. Если условия меняются, часть видов ослабевает, но другие берут на себя их функции и помогают экосистеме удержаться.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 как мозаика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озере или пруду устойчивость зависит не только от рыбы, но и от водорослей, растений, беспозвоночных и бактерий. Когда одни элементы среды нарушаются, другие могут частично компенсировать потерю, сохраняя круговорот веществ и качество воды.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 защита экосистемы от нарушений
</a:t>
            </a:r>
            <a:endParaRPr lang="en-US" sz="24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04" y="1793917"/>
            <a:ext cx="427092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59" y="3238872"/>
            <a:ext cx="384383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редуценты как скрытая основа устойчивости
</a:t>
            </a:r>
            <a:endParaRPr lang="en-US" sz="2735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перерабатывают опавшие листья, корни и остатки животных, превращая их в доступные соединения. Без этой работы питательные вещества надолго выпадали бы из круговорота.
</a:t>
            </a:r>
            <a:endParaRPr lang="en-US" sz="836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Структурированная почва действует как губка: она задерживает влагу и медленнее теряет её в жаркие периоды. Это особенно важно для лесов, степей и сельскохозяйственных угодий.
</a:t>
            </a:r>
            <a:endParaRPr lang="en-US" sz="899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гумуса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процессе разложения образуется гумус — тёмная органическая часть почвы, которая повышает её плодородие и помогает растениям лучше усваивать влагу и минеральные элементы.
</a:t>
            </a:r>
            <a:endParaRPr lang="en-US" sz="836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наземных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почвенный слой разрушается, растения получают меньше питания, снижается продуктивность сообществ и ускоряется эрозия. Поэтому здоровье почвы напрямую связано с устойчивостью суши.
</a:t>
            </a:r>
            <a:endParaRPr lang="en-US" sz="8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разнообразие влияет на скорость восстановления экосистем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сообществе видов с разными экологическими ролями, тем меньше риск утраты ключевых функций после нарушения.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разнообразие сокращает время восстановления и повышает вероятность сохранения функций; бедные сообщества возвращаются к равновесию заметно медленнее.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условию задания; значения времени и вероятности заданы в исходном описании.
</a:t>
            </a:r>
            <a:endParaRPr lang="en-US" sz="6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как путь восстановления после нарушений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530325" y="436012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Пожар, вырубка, извержение вулкана или сход лавины резко меняют среду обитания и освобождают пространство для последующего заселения.
</a:t>
            </a:r>
            <a:endParaRPr lang="en-US" sz="981" dirty="0"/>
          </a:p>
        </p:txBody>
      </p:sp>
      <p:sp>
        <p:nvSpPr>
          <p:cNvPr id="10" name="Text 3"/>
          <p:cNvSpPr txBox="1"/>
          <p:nvPr/>
        </p:nvSpPr>
        <p:spPr>
          <a:xfrm>
            <a:off x="4966600" y="1534538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Пионерная стадия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Первыми появляются неприхотливые виды, способные закрепиться на бедном субстрате и начать накопление органического вещества.
</a:t>
            </a:r>
            <a:endParaRPr lang="en-US" sz="981" dirty="0"/>
          </a:p>
        </p:txBody>
      </p:sp>
      <p:sp>
        <p:nvSpPr>
          <p:cNvPr id="11" name="Text 4"/>
          <p:cNvSpPr txBox="1"/>
          <p:nvPr/>
        </p:nvSpPr>
        <p:spPr>
          <a:xfrm>
            <a:off x="4393125" y="2642563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формируются травянистые, кустарниковые и молодые древесные сообщества, которые постепенно усложняют структуру экосистемы.
</a:t>
            </a:r>
            <a:endParaRPr lang="en-US" sz="981" dirty="0"/>
          </a:p>
        </p:txBody>
      </p:sp>
      <p:sp>
        <p:nvSpPr>
          <p:cNvPr id="12" name="Text 5"/>
          <p:cNvSpPr txBox="1"/>
          <p:nvPr/>
        </p:nvSpPr>
        <p:spPr>
          <a:xfrm>
            <a:off x="3800250" y="3750588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Относительное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накопления почвы, семян и биомассы сообщество приближается к устойчивому состоянию; скорость процесса зависит от климата и степени разрушения.
</a:t>
            </a:r>
            <a:endParaRPr lang="en-US" sz="9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нарушающие устойчивость биосферы
</a:t>
            </a:r>
            <a:endParaRPr lang="en-US" sz="285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основных антропогенных воздействий и их экологических последствий.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воздействия ослабляют саморегуляцию быстрее, чем экосистемы успевают восстановиться, поэтому риск деградации растёт при их одновременном действии.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экологии; факторы и эффекты указаны в исходном описании.
</a:t>
            </a:r>
            <a:endParaRPr lang="en-US" sz="6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роль биосферы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углерода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океаны и почвы связывают углекислый газ и накапливают углерод в биомассе и осадках. Это снижает его содержание в атмосфере и ослабляет парниковый эффект.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испарения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 растениями и водоёмами участвует в формировании облачности и переносе тепла. Благодаря этому биосфера влияет не только на влажность, но и на распределение температур.
</a:t>
            </a:r>
            <a:endParaRPr lang="en-US" sz="947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солнечного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снег отражают значительную часть солнечной энергии, а тёмные поверхности, напротив, сильнее её поглощают. Поэтому изменение покрытия поверхности сразу сказывается на климате.
</a:t>
            </a:r>
            <a:endParaRPr lang="en-US" sz="938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колебаний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 этих процессов помогает уменьшать резкие перепады погоды и поддерживать более устойчивый климатический режим на суше и в океане.
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резервуары углерода в биосфере
</a:t>
            </a:r>
            <a:endParaRPr lang="en-US" sz="261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подвижная часть углерода связана с атмосферой, поэтому даже небольшие изменения её состава быстро отражаются на климатических процессах.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запас углерода сосредоточен вне атмосферы, но именно атмосферная доля быстрее всего меняется и сильнее всего влияет на потепление.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учебному описанию круговорота углерода; доли показаны как относительная модель.
</a:t>
            </a:r>
            <a:endParaRPr lang="en-US" sz="6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массив против разорванного ландшафта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здоровом природном ландшафте непрерывность лесов, лугов и водоёмов поддерживает миграции видов и обмен веществ. Когда территория дробится дорогами, вырубками и застройкой, связи между популяциями ослабевают, а восстановление замедляется.
</a:t>
            </a:r>
            <a:endParaRPr lang="en-US" sz="1034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система и территория перегрузки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изображении заметны прозрачная вода, густая растительность и богатый животный мир; на другом — замутнённый водоём, оголённая почва и следы мусора. Такой контраст показывает, как быстро давление человека меняет качество среды и состав сообществ.
</a:t>
            </a:r>
            <a:endParaRPr lang="en-US" sz="1091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давление и пределы устойчивости
</a:t>
            </a:r>
            <a:endParaRPr lang="en-US" sz="2726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действия человека могут поддерживать или разрушать устойчивость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противоположных сценария развития природных систем при разном уровне экологической ответственности.
</a:t>
            </a:r>
            <a:endParaRPr lang="en-US" sz="8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248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569" y="1466300"/>
            <a:ext cx="434025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3158" y="2295390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8388" y="1479290"/>
            <a:ext cx="690900" cy="55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5391" y="2192325"/>
            <a:ext cx="434025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 как практическое значение устойчивости
</a:t>
            </a:r>
            <a:endParaRPr lang="en-US" sz="2211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птицы и другие животные обеспечивают перенос пыльцы, от которого зависит урожай многих культур и сохранение дикорастущих растений. Без этого процесса сокращается продуктивность экосистем и сельского хозяйства.
</a:t>
            </a:r>
            <a:endParaRPr lang="en-US" sz="1017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экосистемы, почвы и прибрежные сообщества задерживают загрязнения, фильтруют воду и снижают нагрузку на водоёмы. Это делает природные системы важной частью водного баланса территорий.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Почвообразование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органических остатков, деятельность почвенных организмов и накопление гумуса формируют плодородный слой. Именно он обеспечивает питание растений и поддерживает устойчивость наземных экосистем.
</a:t>
            </a:r>
            <a:endParaRPr lang="en-US" sz="974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океаны и почвы связывают углерод, а испарение влаги влияет на облачность и распределение тепла. Поэтому сохранение природных ландшафтов важно не только для природы, но и для людей.
</a:t>
            </a:r>
            <a:endParaRPr lang="en-US" sz="1019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 с высокой природной ценностью поддерживают отдых, туризм и психологическое благополучие человека. Их сохранение требует бережного природопользования и защиты разнообразия видов.
</a:t>
            </a:r>
            <a:endParaRPr lang="en-US" sz="9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биосферы держится на непрерывных связях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сохраняет равновесие благодаря энергии Солнца, круговоротам веществ, биоразнообразию и саморегуляции. Чем внимательнее человек относится к этим связям, тем надёжнее будущее Земли.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2026-06-01T17:17:43Z</dcterms:created>
  <dcterms:modified xsi:type="dcterms:W3CDTF">2026-06-01T17:17:43Z</dcterms:modified>
</cp:coreProperties>
</file>