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А. П. Чехова: три рассказа об утрате внутренней свободы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страхе, самообмане и несделанном выборе.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кризис конца XIX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рождается в эпоху разочарования в старых идеалах, когда особенно остро звучат темы внутренней несвободы, разрыва между мечтой и действием и духовной пассивности интеллигенции.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в футляре» показывает страх перед жизнью и добровольную замкнутость, превращающую осторожность в привычный способ существования.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«Крыжовник» раскрывает самообман: внешне достигнутое благополучие оборачивается нравственной бедностью и утратой живого чувства.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любви» завершает цикл историей чувства, которое не стало поступком, и тем самым делает общий вывод о разных формах духовной несвободы.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состоит именно из трех рассказов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охотничьего привала к выводу о несостоявшейся жизни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рассказов и размышлений внутри чеховского цикла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в футляре»: образ Беликова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человека, который боится жить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Беликов окружает себя вещами, будто заранее готовится к любой опасности: калошами, зонтиком, чехлом, поднятым воротником. Его внешний вид сразу сообщает главное — желание спрятаться от мира и свести жизнь к осторожному самоконтролю. В этом видна не просто привычка, а характер.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превращается в образ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принимает ничего нового и болезненно зависит от чужого мнения. Даже в повседневности он выбирает запреты, формальности и правила, словно они способны защитить его от самой жизни. Чехов делает эту замкнутость зримой и почти предметной.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«Футляр» у Чехова — это не только вещь, но и модель поведения, при которой человек добровольно сужает собственную жизнь до границ безопасности.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«футляра»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личная осторожность переходит в общественное давление: вокруг усиливаются подозрительность, робость и готовность подчиняться.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Беликов существует по логике запрета: он избегает риска, нового опыта и всего, что может нарушить привычный порядок или вызвать осуждение.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страх становится заразительным, а внутреннее несвобода одного человека постепенно заражает всю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из трёх рассказов объединяет страх, самообман и несделанный выбор в один нравственный вывод.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А. П. Чехова «Маленькая трилогия»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цикла показывают, что внешне разная жизнь может иметь один и тот же итог — утрату внутренней свободы.
</a:t>
            </a:r>
            <a:endParaRPr lang="en-US" sz="18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— три формы духовной несвободы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«Человек в футляре», «Крыжовник», «О любви»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 «силу характера», а степень внутреннего отказа от свободы: у каждого героя он проявляется по-своему.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страх или самообман, тем дальше герой от поступка и подлинной полноты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Алехин и Анна Алексеевна переживают взаимное чувство, но не решаются разрушить привычный уклад, в котором удобно прятаться от ответственности.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любви»: чувство, которое не стало поступком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остается осознанной и названной, однако не переходит в действие: внутреннее согласие не приводит к выбору и решению.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семейные обязательства, страх перемен и нерешительность превращают человека в пленника собственного бездействия.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трех рассказов цикла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приходят к одной духовной потере.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убеждает: духовная несвобода принимает разные формы, но всегда ведёт к обеднению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«Маленькая трилогия»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носитель психологического смысла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знаки несвободы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вещи всегда говорят больше, чем кажется на первый взгляд. Калоши, чехол, крыжовник или дом не просто описывают быт, а сразу обозначают привычку героев прятаться от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обстановка как отражение внутреннего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выразительны дождь, сумерки и дорога: они создают ощущение неустойчивости и незавершенности. В такой среде особенно заметно, как герои теряют смелость действовать и выбирать.
</a:t>
            </a:r>
            <a:endParaRPr lang="en-US" sz="11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Чехов выражает авторскую оценку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прямого осуждения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произносит нравоучений, а показывает героев в ситуациях, где их поведение само становится предметом тихой, но точной иронии.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слабости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насмешкой у Чехова всегда слышится понимание: он видит не злую волю, а человеческую уязвимость, страх и привычку подчиняться обстоятельствам.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рождается из композиции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раскрывается через сопоставление историй, рамочный рассказ и постепенное нарастание тревоги, а не через открытые оценки рассказчика.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нравственный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интонации оставляют чувство духовной неудовлетворенности и заставляют читателя самому сделать вывод о цене бездействия и самоограничения.
</a:t>
            </a:r>
            <a:endParaRPr lang="en-US" sz="11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страха и самообмана к упущенной жизни
</a:t>
            </a:r>
            <a:endParaRPr lang="en-US" sz="212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сюжетные линии цикла показывают, как внутренний отказ от свободы приводит к духовной потере.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предельно точно и экономно: несколько бытовых штрихов сразу создают характер, а короткие реплики передают психологию героя лучше длинных пояснений.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цикла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повествование естественным и живым, но за внешней простотой скрывается сложный смысл. Фразы звучат спокойно, хотя смысл часто оказывается тревожным.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мягкая ирония формируют особый чеховский ритм. Благодаря ему обычный разговор постепенно превращается в серьезное размышление о совести и выборе.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цикла от комического к трагическому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«Маленькая трилогия» (1898); качественная интерпретация эмоционального тона
</a:t>
            </a:r>
            <a:endParaRPr lang="en-US" sz="66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рассказами происходит без резкого разрыва: смех постепенно становится тревогой, а затем — тихой печалью.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цикл, тем меньше в нём сатиры и тем сильнее ощущение несбывшейся, внутренне изломанной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узнать в литературных героях реальные школьные переживания: страх оценки, зависимость от мнения окружающих и желание спрятаться от ответственности.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цикл важен для десятиклассников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Чехова показывают, что пассивность тоже является выбором. Это важный разговор о том, как удобство постепенно вытесняет самостоятельность и смелость.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Алехин и Николай Иванович напоминают, что не всякая мечта делает человека счастливее. Иногда желание, достигнутое любой ценой, оборачивается внутренней пустотой.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цикла учит замечать момент, когда нужно перейти от сомнений к поступку. Для подростков это особенно важно, потому что такие решения формируют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гуманизм в «Маленькой трилогии»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делит людей на хороших и плохих окончательно. Он показывает, что слабость, страх и нерешительность часто связаны с давлением среды и привычками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писателя выражается в уважении к человеческой сложности: даже ограниченные герои вызывают не только осуждение, но и сочувствие, потому что в них остаётся утраченная возможность иной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формулы цикла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формулы помогают увидеть внутреннее единство трёх рассказов и понять, как Чехов соединяет страх, самообман и нравственный выбор.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формулы связывают три истории в общую мысль: без внутренней свободы даже мечта, чувство и порядок жизни оборачиваются утратой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«Человек в футляре», «Крыжовник», «О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точно выражает главные темы Чехова: духовную ограниченность, страх перед поступком и ответственность человека за собственный выбор в повседневной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частная судьба превращается в обобщение о времени. Поэтому короткая форма у Чехова звучит особенно сильно и убедительно, без лишних пояснений.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показывает, что небольшой по объему текст может ставить большие философские вопросы и становиться точным диагнозом человеческой слабости.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«Маленькой трилогии» в творчестве Чехова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истории, которые заставляют подумать о собственной свободе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напоминает: страх, самообман и нерешительность постепенно сужают жизнь. Чехов убеждает, что свобода начинается с честности перед собой и готовности к поступку.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2026-05-19T21:45:00Z</dcterms:created>
  <dcterms:modified xsi:type="dcterms:W3CDTF">2026-05-19T21:45:00Z</dcterms:modified>
</cp:coreProperties>
</file>