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В.В. Маяковский и стихотворение «Мама и убитый немцами вечер»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войне, боли и сострадании — через резкий, тревожный голос Маяковского.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поэзия и тревога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на фоне Первой мировой войны, когда привычный мир оказался под ударом. Маяковский передаёт эту катастрофу через смелые образы, резкий ритм и напряжённые контрасты.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Владимир Маяковский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Владимирович Маяковский родился в 1893 году и стал одним из самых заметных русских поэтов XX века.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связан с футуризмом — направлением, которое стремилось обновить поэзию, сделать её смелой, громкой и необычной.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соединяются личные чувства, общественные события и открытый гражданский протест против несправедливости.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стихотворения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«мама» сразу вызывает чувство близости, тепла и беззащитности, поэтому заглавие звучит особенно трогательно.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 образом «убитого немцами вечера» превращает обычное время суток в знак войны, гибели и разрушения.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сталкиваются домашний, тихий мир и жестокая историческая реальность, и этот контраст сразу задаёт тон всему тексту.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стихотворении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источник тепла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мать воспринимается как человек, которому особенно страшно жить в военное время. Её образ связан с заботой, ожиданием и внутренней болью. Через неё читатель сильнее чувствует, как война вторгается в дом и лишает семью покоя.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символ многих женщин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показывает не только одну женщину, но и всех матерей, которые переживают за близких. В этом образе слышится общая человеческая скорбь. Он делает личную историю понятной каждому и усиливает сочувствие к героям стихотворения.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визуальный 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этого образа подходят тёмные краски, вечерний свет и напряжённое выражение лица. Такой визуальный ряд передаёт ожидание беды, утрату и тихую, но очень сильную боль.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вечера в поэтическом тексте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вечер не приносит покой: он становится знаком беды, словно привычный день уже не может закончиться мирно.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света связано с наступлением тьмы, а тьма здесь ощущается как приближение смерти и разрушения человеческой жизни.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сочетание слов делает природу частью трагедии, будто даже время суток переживает войну вместе с людьми.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почувствовать не только внешнее событие, но и глубокое внутреннее напряжение, которое не отпускает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чувство напряжения растёт вместе с развитием образов и становится всё острее.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эмоция приходится на кульминацию, а финал оставляет тяжёлое, неустойчивое чувство.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эмоциональной динамики текста В.В. Маяковского «Мама и убитый немцами вечер»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0614" y="2183062"/>
            <a:ext cx="2572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чувства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ощущает опасность не как далёкое событие, а как реальную угрозу, которая ломает привычное чувство безопасности и заставляет говорить резко и напряжённо.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наполнена участием к тем, кто страдает. Он не наблюдает со стороны, а как будто разделяет боль матери и всех, кого коснулась война.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героя слышится протест против насилия. Он не принимает войну как норму и отвечает на неё эмоциональным, почти криком.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вовлечённость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происходящее как собственную трагедию. Поэтому его интонация звучит не спокойно, а прерывисто, будто говорить мешает сильное волнение.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настроение от спокойствия к опустошению.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Маяковского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короткие строки и резкие паузы, поэтому речь звучит отрывисто и напряжённо, будто говорящий не успевает перевести дыхание.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сравнения и сильные контрасты делают каждую строку яркой и запоминающейся, а обычные слова приобретают особую силу.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сближает текст с живой речью, из-за чего переживания героя кажутся особенно искренними и непосредственными.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особенности создают впечатление протеста: стихотворение звучит как эмоциональный отклик на войну и чужую боль.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войны особенно страшен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Маяковского входит не в поле боя, а в дом: она рушит привычный порядок, лишает человека покоя и делает личную жизнь уязвимой.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только сами ужасы насилия, но и то, как они меняют атмосферу вокруг матери, вечера и тишины, превращая их в знаки беды.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война воспринимается не как далёкое событие из новостей, а как острая человеческая трагедия, которую читатель ощущает почти физически.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помогают передать главную тему стихотворения через простые, но очень выразительные символы.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несёт не только предметный смысл, но и эмоциональную нагрузку. Вместе они создают ощущение войны как разрушения жизни и человеческой близости.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В.В. Маяковского «Мама и убитый немцами вечер»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сильных контрастных образа помогают быстро запомнить текст: они звучат резко, необычно и вызывают сразу несколько эмоций.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контраста делают стихотворение особенно ярким и цепляющим для памяти.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текста стихотворения В.В. Маяковского «Мама и убитый немцами вечер»
</a:t>
            </a:r>
            <a:endParaRPr lang="en-US" sz="6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эпохой Первой мировой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сделала тему потерь и разрушений особенно близкой для современников. В стихах начала XX века всё чаще звучат тревога и ощущение катастрофы.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времени в 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это время чувствуется через тёмные, резкие образы и напряжённый тон. Они помогают передать атмосферу ожидания беды и общей человеческой боли.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сострадания в произведении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вызывает не только жалость, но и уважение: перед нами человек, который переживает страх и утрату, оставаясь символом заботы и любви.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отделяет себя от чужой беды. Он говорит так, будто страдание другого человека становится его собственной внутренней болью.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в стихотворении звучит как нравственный ответ на войну. Оно помогает увидеть, что человечность важнее насилия и жестокости.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образность и резкость речи у Маяковского работают вместе, поэтому текст звучит тревожно и очень сильно.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метафоры и контрасты: именно они делают войну ощутимой, а эмоциональный отклик — особенно сильным.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стихотворения В.В. Маяковского «Мама и убитый немцами вечер»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этого текста в творчестве Маяковского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важную для поэта тему столкновения человека с историей. Личная боль здесь сразу превращается в разговор о судьбе многих людей.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Маяковского характерен смелый, необычный язык. В этом тексте он помогает говорить о войне прямо, без украшений и лишней мягкости.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поэт умеет соединять сильное чувство с гражданской позицией. Это делает его речь не только эмоциональной, но и убеждающей.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раскрывает футуристическую манеру Маяковского: резкий ритм, неожиданные образы и напряжённая интонация создают особую силу воздействия.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пространств помогает увидеть, как война разрушает привычную жизнь и меняет само ощущение дома.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пространство связано с близостью и теплом, а военное — с угрозой и утратой. Контраст усиливает трагический смысл произведения.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В.В. Маяковского «Мама и убитый немцами вечер»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мирного и военного пространства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противоположные силы — жизнь и насилие — сталкиваются в стихотворении, показывая, что война разрушает не только людей, но и саму нормальную жизнь.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сталкиваются в стихотворении: жизнь и насилие, и именно их конфликт делает протест поэта таким сильным.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Идейно-тематический анализ стихотворения В.В. Маяковского «Мама и убитый немцами вечер»
</a:t>
            </a:r>
            <a:endParaRPr lang="en-US" sz="6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это стихотворение на уроке литературы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замечать, как поэзия говорит о боли и сострадании через яркие образы и сильную интонацию. Оно помогает понять цену войны и силу человеческого слова.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2026-05-22T21:38:48Z</dcterms:created>
  <dcterms:modified xsi:type="dcterms:W3CDTF">2026-05-22T21:38:48Z</dcterms:modified>
</cp:coreProperties>
</file>