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звёзд и плотность их 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огромные звёзды иногда разрежены, а компактные — чрезвычайно плотны?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облака к звезде: что решает массу и 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рождаются из газопылевых облаков, но их дальнейшая судьба определяется массой. Именно она задаёт температуру ядра, темп термоядерных реакций и итоговый тип звезды — от крошечных объектов до сверхгигантов, превосходящих Солнце в тысячи раз по радиусу.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размеры и плотность звёзд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как главная 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звезды сопоставляют с массой Солнца. Именно она сильнее всего влияет на внутреннее давление, температуру ядра, скорость термоядерных реакций и возможный путь эволюции.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в солнечных единицах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звёзды между собой, их радиусы обычно выражают через радиус Солнца. Такая шкала удобна для описания объектов от малых карликов до гигантов и сверхгигантов.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 привычных единицах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Среднюю плотность записывают в г/см³, чтобы её можно было сравнивать с веществом на Земле. Это помогает увидеть, насколько звёздное вещество может быть разреженным или, наоборот, сжатым.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Солнца составляет около 696 тысяч километров, а средняя плотность — примерно 1,4 г/см³. Поэтому Солнце служит удобной точкой отсчёта для других звёзд.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рассчитывают по светимости и температуре поверхности с помощью закона Стефана—Больцмана. Вместе с массой эти данные дают представление о размере, плотности и строении звезды.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96615"/>
            <a:ext cx="4663800" cy="27502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общепринятых астрономических оценок для типов звёзд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звёзд по размерам и 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звезды связан с её радиусом, плотностью и стадией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 звезды, тем ниже обычно её средняя плотность; самые компактные объекты оказываются наиболее плотными.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7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оценки: Солнце, красные гиганты, белые карлики, нейтронные звёзды
</a:t>
            </a:r>
            <a:endParaRPr lang="en-US" sz="77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звёзд разных типов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виден не только разрыв между классами, но и огромный диапазон плотностей, недостижимый в обычных земных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меняется на много порядков: от разреженной оболочки гигантов до сверхсжатого вещества белых карликов и нейтронных звёзд.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эталон для сравнения звёзд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используют как стандарт, потому что его размеры и масса известны достаточно точно. Это позволяет выражать параметры других звёзд в понятных относительных единицах.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внутренним 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показывает, что размер звезды не равен её однородности: внешние слои гораздо менее плотны, чем центральные области. Поэтому сравнение с Солнцем помогает понимать структуру других звёзд.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меняется к 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Солнца составляет около 1,4 г/см³, но внутри она растёт к ядру. Именно там условия достаточно экстремальны для превращения водорода в гелий.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карлики: маленькие, но очень долговечные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масса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карлики обычно имеют массу от 0,08 до 0,5 массы Солнца. Из-за этого гравитационное сжатие у них слабее, чем у более массивных звёзд.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превращения в гигантов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малой массе звезда не достигает условий, необходимых для развития в сверхгигант. Поэтому красные карлики остаются компактными и эволюционируют крайне медленно.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Слабое, но стабильное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таких звёзд сравнительно холодная, поэтому они светят тускло. Однако водород расходуется медленно, и термоядерная энергия выделяется очень долго.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по 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карлики — самый распространённый тип звёзд в Галактике. Их много, потому что небольшие звёзды образуются легче и дольше сохраняют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гиганты и сверхгиганты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после выгорания ядра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водород в ядре исчерпан, звезда теряет привычное равновесие. Её оболочка начинает раздуваться, а внешние слои становятся всё менее плотными.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красных гигантов достигает десятков и сотен солнечных радиусов, а у сверхгигантов — тысяч. При этом основная часть объёма почти не содержит плотного вещества.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средняя 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колоссальный размер, средняя плотность таких звёзд очень мала. Их огромный объём заполнен разреженным газом, а не плотной материей.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Бетельгейзе — один из самых известных красных сверхгигантов. Он наглядно показывает, что большая звезда может быть очень «пустой» внутри по сравнению с компактными объектами.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звезды и изменение её 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общепринятой последовательности звёздной эволюции, где ключевую роль играет исходная масса звезды.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3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для звёзд главной последовательности по учебным астрономическим соотношениям
</a:t>
            </a:r>
            <a:endParaRPr lang="en-US" sz="73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массы и радиуса у звёзд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звёзд главной последовательности рост массы обычно ведёт к увеличению размера, однако форма зависимости остаётся нелинейной.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массивные звёзды чаще крупнее, но это не означает большей плотности: размер и плотность изменяются по-разному.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плотность звёзд различается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звезды постоянно сталкиваются два процесса: тяготение стремится сжать вещество, а давление горячего газа и излучения сопротивляется этому. Если равновесие меняется, меняется и плотность. Поэтому внешне похожие звёзды могут иметь совершенно разное внутреннее устройство.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Равновесие, которое держит звезду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белых карликов обычного газового давления недостаточно, чтобы удержать сжатое вещество. Тогда сопротивление создаёт вырожденный электронный газ, и звезда остаётся очень компактной. На иллюстрации это можно показать как плотное ядро без привычной разреженной оболочки.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электронов уже недостаточно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нейтронных звёздах обычные атомы уже не существуют в привычном виде: вещество сжато до состояния, близкого к ядерной материи. Из-за этого даже небольшой объём содержит огромную массу, а размеры объекта остаются очень малыми по астрономическим меркам.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сжатия вещества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объекты: сравнение плотности и размеров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резко меняются радиус и средняя плотность у звёзд разных типов.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компактнее объект, тем выше его средняя плотность. Огромный радиус сам по себе не означает большую массу или плотность.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справочные данные; оценки средних плотностей для типичных звёздных объектов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предел показывает, что белый карлик не может бесконечно набирать массу: при его превышении устойчивость нарушается и дальнейшая эволюция идёт по другому сценарию.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Солнца — верхний предел устойчивой массы белого карлика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5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Чандрасекара; стандартные данные по эволюции звёзд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звёзды: объекты с ядерной плотностью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Сверхкомпактные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массе порядка масс Солнца объект умещается в область размером всего около десятка километров. Для астрономии это почти точка, хотя внутри сосредоточена колоссальная масса.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после сверхновой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Нейтронная звезда возникает, когда массивная звезда завершает жизнь взрывом сверхновой. Внешние слои разлетаются, а ядро стремительно сжимается под действием собственной гравитации.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ядерного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нейтронной звезды настолько сжато, что его плотность сравнима с плотностью атомных ядер. Поэтому даже небольшая порция такого вещества обладает фантастически большой массой.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трудные для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 сложно обнаружить напрямую, но они проявляют себя как пульсары, источники рентгеновского излучения и участники двойных систем. Эти признаки помогают изучать их строение.
</a:t>
            </a:r>
            <a:endParaRPr lang="en-US" sz="8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оценки средних плотностей звёздных объектов; порядок величин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величин плотности вещества в звёздах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Логарифмический разброс плотности отражает разную внутреннюю структуру: от разреженных оболочек гигантов до сверхсжатого вещества компактных остатков.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меняется не плавно, а скачками на многие порядки. Это связано не с размером, а с фазой эволюции и видом давления внутри звезды.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определяют размеры звёзд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и температура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выводят из светимости и температуры поверхности по закону Стефана—Больцмана. Эти величины позволяют связать наблюдаемое излучение с площадью звезды.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затмений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двойных системах размеры и массы уточняют по кривым блеска и движению компонентов. Затмения дают особенно точные данные о форме и относительных размерах.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Интерферометрия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ближайших звёзд применяют интерферометрию, которая позволяет измерить очень малый угловой размер. Затем его переводят в линейный радиус при известном расстоянии.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звезды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 сообщают о температуре, химическом составе и классе светимости. По ним астрономы уточняют параметры звезды даже тогда, когда её диск неразрешим.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 и размеры звёзд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 показывает, что звёзды не распределяются случайно. Главная последовательность образует наклонную полосу, а гиганты и сверхгиганты поднимаются выше, потому что при высокой светимости их размеры значительно больше.
</a:t>
            </a:r>
            <a:endParaRPr lang="en-US" sz="741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звёздных состояний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нижней левой части диаграммы находятся белые карлики: они горячие, но из-за малого размера светят слабо. Эта картина помогает увидеть, что температура, светимость и радиус связаны, но не совпадают друг с другом.
</a:t>
            </a:r>
            <a:endParaRPr lang="en-US" sz="886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и яркие исключения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массы звезды к её конечной судьбе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зависимости эволюции звезды от исходной массы и последующих стадий термоядерного горения.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размеров и плотности звёзд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скоплений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размеры и светимость звёзд в скоплении, астрономы уточняют его возраст. Это помогает восстановить историю формирования звёздных систем и отдельных областей Галактики.
</a:t>
            </a:r>
            <a:endParaRPr lang="en-US" sz="104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плотностей показывает, как вещество ведёт себя при огромных давлениях и температурах. Такие условия недостижимы на Земле, поэтому звёзды служат естественной лабораторией космической физики.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эволюции звёзд объясняют, откуда берутся углерод, кислород, железо и более тяжёлые элементы. Без звёздной эволюции не было бы привычного химического разнообразия во Вселенной.
</a:t>
            </a:r>
            <a:endParaRPr lang="en-US" sz="10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размер и плотность звезды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может быть огромной и разреженной или маленькой, но предельно плотной. Именно масса определяет её эволюцию, а гравитация и термоядерные реакции создают удивительное разнообразие звёздных объектов.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2026-05-29T17:03:08Z</dcterms:created>
  <dcterms:modified xsi:type="dcterms:W3CDTF">2026-05-29T17:03:08Z</dcterms:modified>
</cp:coreProperties>
</file>