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 его формы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формирует приспособленность и направление эволюции.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естественный отбор важен для эволюции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отбор, описанный Чарлзом Дарвином в 1859 году, объясняет, почему в одинаковой среде одни особи оставляют больше потомства, чем другие: решают наследственные различия и ограниченность ресурсов.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1054" y="249925"/>
            <a:ext cx="3979893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действия естественного отбора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68275" y="1456800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популяции всегда есть особи с разными наследственными признаками. Именно эти различия становятся «материалом» для отбора, потому что могут передаваться потомкам и накапливаться в поколениях.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275" y="2548195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обычно производят потомков больше, чем может выжить в данных условиях. Поэтому не все особи доживают до размножения, и между ними неизбежно возникает различие в успехе.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8275" y="3639601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пищи, пространства, убежищ и партнёров создаёт борьбу за существование. Отбор сохраняет те фенотипы, которые лучше подходят конкретной среде и повышают выживаемость, а значит, и частоты соответствующих аллелей.
</a:t>
            </a:r>
            <a:endParaRPr lang="en-US" sz="10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и искусственный отбор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принципиальную разницу между действием среды и целенаправленной селекцией.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отбор не имеет заранее заданной цели, а в селекции человек сознательно закрепляет полезные для него наследственные признаки.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Дарвиновская схема отбора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одной популяции особи различаются по окраске, размеру, форме и другим наследственным признакам. Это различие создаёт основу для дальнейшего отбора в конкретных условиях среды.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особи получают одинаковый доступ к ресурсам и безопасности. Одни выживают чаще, другие реже, поэтому успешность размножения становится неравномерной.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полезных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повышает жизнеспособность, его носители чаще оставляют потомство. Так полезные варианты постепенно накапливаются и меняют облик популяции в ряду поколений.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звена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наследственную изменчивость, действие отбора и закрепление признаков. Вместе они объясняют, как небольшие различия превращаются в устойчивые эволюционные изменения.
</a:t>
            </a:r>
            <a:endParaRPr lang="en-US" sz="10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естественного отбора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отбора различаются не по «силе», а по тому, как именно они меняют распределение признака в популяции.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сохраняет норму, движущий сдвигает её, а разрывающий разделяет популяцию на крайние варианты.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биология, схема по видам естественного отбора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стабилизирующем отборе сохраняются особи со средними значениями признака, а крайние отклонения чаще устраняются. Это особенно характерно для устойчивой среды, где уже найден удачный тип строения или функционирования.
</a:t>
            </a:r>
            <a:endParaRPr lang="en-US" sz="1133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Проверенные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отбор поддерживает признаки, которые долгое время обеспечивали высокую жизнеспособность. В результате популяция сохраняет уже сложившийся адаптивный комплекс и не уходит от него без необходимости.
</a:t>
            </a:r>
            <a:endParaRPr lang="en-US" sz="1133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 — масса новорождённых у человека, число яиц в кладке у птиц и устойчивость размеров органов у давно приспособленных видов, живущих в относительно постоянных условиях.
</a:t>
            </a:r>
            <a:endParaRPr lang="en-US" sz="113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смысл стабилизирующего отбора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318605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удачной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поддерживает те признаки, которые уже доказали свою эффективность в стабильной среде. Благодаря этому популяция долго сохраняет высокий уровень выживаемости и плодовитости.
</a:t>
            </a:r>
            <a:endParaRPr lang="en-US" sz="1133" dirty="0"/>
          </a:p>
        </p:txBody>
      </p:sp>
      <p:sp>
        <p:nvSpPr>
          <p:cNvPr id="11" name="Text 3"/>
          <p:cNvSpPr txBox="1"/>
          <p:nvPr/>
        </p:nvSpPr>
        <p:spPr>
          <a:xfrm>
            <a:off x="3170315" y="1318581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изменчивости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уменьшается доля крайних вариантов, а внутрипопуляционная изменчивость становится меньше. Это делает признаки более однообразными и удерживает популяцию в пределах уже сложившейся нормы.
</a:t>
            </a:r>
            <a:endParaRPr lang="en-US" sz="1133" dirty="0"/>
          </a:p>
        </p:txBody>
      </p:sp>
      <p:sp>
        <p:nvSpPr>
          <p:cNvPr id="12" name="Text 4"/>
          <p:cNvSpPr txBox="1"/>
          <p:nvPr/>
        </p:nvSpPr>
        <p:spPr>
          <a:xfrm>
            <a:off x="6070675" y="1318568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отклонений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малые или слишком большие отклонения часто снижают жизнеспособность организма. Поэтому отбор действует как «фильтр», который отсеивает неудачные варианты, не нарушая устойчивость популяции.
</a:t>
            </a:r>
            <a:endParaRPr lang="en-US" sz="113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меняется: климат, пища, число хищников, уровень загрязнения или действие антибиотиков. В новых условиях прежний признак может утратить преимущество.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нового варианта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Выживают и размножаются особи, чьи признаки лучше подходят изменившейся среде. Среднее значение признака начинает смещаться в одну сторону от исходной нормы.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сдвига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ряду поколений частоты признака меняются, и популяция приспосабливается к новым условиям. Так возникают, например, устойчивость бактерий к антибиотикам и индустриальный меланизм.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признака при движущем отборе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после изменения среды частоты признака перераспределяются: один из крайних вариантов становится более выгодным.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не создаёт новый признак мгновенно, а постепенно смещает его распределение в популяции.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школьной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9898" y="1592249"/>
            <a:ext cx="1069875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36574" y="1592249"/>
            <a:ext cx="832125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84549" y="1592249"/>
            <a:ext cx="832125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варианты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 выгоден особям с противоположными вариантами признака: именно они лучше используют разные участки неоднородной среды и чаще оставляют потомство.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 популяции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отборе в популяции одновременно сохраняются несколько форм признака, поэтому возрастает наследственное разнообразие и уменьшается доля промежуточных особей.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расхождению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разные крайние формы устойчиво занимают разные экологические ниши, популяция может постепенно распасться на отдельные группы, которые со временем расходятся всё сильнее.
</a:t>
            </a:r>
            <a:endParaRPr lang="en-US" sz="11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 в неоднородной среде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участка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неоднородной среде условия по разные стороны могут заметно отличаться: меняются корм, укрытия, фон, влажность или освещённость. Поэтому преимущества получают разные варианты признака.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крайностей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крайность лучше подходит для одной части среды, а другая — для соседней, обе формы сохраняются. Средний вариант оказывается менее успешным в обеих зонах.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отбор хорошо объясняет различия в размере клюва у птиц при разном корме, а также сохранение разных типов окраски на пёстром фоне.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видообразованием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различий между крайними формами может уменьшать скрещивание и усиливать расхождение популяции. Это создаёт предпосылки для появления новых экологических форм.
</a:t>
            </a:r>
            <a:endParaRPr lang="en-US" sz="10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естественного отбора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типы отбора зависят от условий среды и к каким эволюционным результатам приводят.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изменяют популяцию, но по-разному: одна сохраняет норму, вторая смещает её, третья поддерживает расхождение вариантов.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естественный отбор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механизм отбора в популяции и его ответ на изменение среды.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49431"/>
            <a:ext cx="462878" cy="370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7064" y="3220925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100724"/>
            <a:ext cx="462733" cy="411318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как частный случай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 размножении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действует тогда, когда признак повышает шансы найти партнёра или выиграть соперничество за спаривание, даже если он почти не помогает выживать.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павлина, брачные песни птиц и рога оленей привлекают внимание или демонстрируют силу. Такие признаки повышают вероятность передачи генов следующему поколению.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преимущества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заметный признак делает особь более уязвимой, но если он обеспечивает больше потомков, естественный отбор через размножение всё равно его поддерживает.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 адаптации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Приспособленность, а не совершенство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создаёт идеальный организм. Он закрепляет такие признаки, которые дают наибольшее преимущество именно в данных условиях среды, а не в любых возможных.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адаптациям относятся маскировка, сезонная смена окраски, развитая корневая система у растений, а также устойчивость к холоду, жаре или дефициту влаги.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любой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признак почти всегда связан с затратами: расходом энергии, снижением гибкости поведения или зависимостью от узкого набора условий, в которых он действительно эффективен.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приспособленность всегда относительна. То, что выгодно в одной среде, может стать бесполезным или даже вредным при изменении условий существования.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усиливающие естественный отбор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и быстрее меняются условия, тем заметнее различия в выживании и размножении особей, а значит, тем сильнее действие отбора.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давление часто связано с деятельностью человека: она быстро меняет среду и ускоряет отбор.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естественного отбора для эволюции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1710300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приспособленности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сохраняет наследственные варианты, которые лучше соответствуют условиям среды, поэтому популяции постепенно становятся более жизнеспособными и успешными в размножении.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3190160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видообразования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длительной изоляции накапливаются различия между популяциями, формируются репродуктивные барьеры, и со временем возникают новые виды, занимающие разные ниши.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110369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Движущая сила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естественный отбор направляет исторические изменения живой природы, потому что по-разному действует в стабильной, меняющейся и неоднородной среде.
</a:t>
            </a:r>
            <a:endParaRPr lang="en-US" sz="13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в понимании отбора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2081884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предвидит пользу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«планирует» появление полезного признака заранее. Он лишь сохраняет уже возникшие наследственные варианты, если они оказываются выгодными в конкретной среде.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68856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равен прогрессу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обязана вести к усложнению или совершенству. Успешным остаётся тот признак, который повышает выживаемость и оставление потомства здесь и сейчас.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7771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полезное заметно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нейтральные или слабо вредные признаки могут сохраняться долго, если они почти не снижают приспособленность и не мешают размножению.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итог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связывает наследственность, приспособление и появление новых видов. Его формы показывают, как среда направляет эволюцию живых организмов и изменяет популяции во времени.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2026-06-01T17:17:51Z</dcterms:created>
  <dcterms:modified xsi:type="dcterms:W3CDTF">2026-06-01T17:17:51Z</dcterms:modified>
</cp:coreProperties>
</file>